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3"/>
  </p:notesMasterIdLst>
  <p:sldIdLst>
    <p:sldId id="256" r:id="rId2"/>
    <p:sldId id="264" r:id="rId3"/>
    <p:sldId id="265" r:id="rId4"/>
    <p:sldId id="260" r:id="rId5"/>
    <p:sldId id="259" r:id="rId6"/>
    <p:sldId id="258" r:id="rId7"/>
    <p:sldId id="257" r:id="rId8"/>
    <p:sldId id="262" r:id="rId9"/>
    <p:sldId id="263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6ED35-14AB-4F77-A24C-F8C272AE7789}" v="76" dt="2024-05-10T05:33:50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 Bajada" userId="17cb83bc3f8bcfc5" providerId="LiveId" clId="{53F6ED35-14AB-4F77-A24C-F8C272AE7789}"/>
    <pc:docChg chg="undo custSel addSld delSld modSld sldOrd addMainMaster delMainMaster modMainMaster">
      <pc:chgData name="AJ Bajada" userId="17cb83bc3f8bcfc5" providerId="LiveId" clId="{53F6ED35-14AB-4F77-A24C-F8C272AE7789}" dt="2024-05-10T05:35:03.501" v="2997" actId="1076"/>
      <pc:docMkLst>
        <pc:docMk/>
      </pc:docMkLst>
      <pc:sldChg chg="addSp delSp modSp new mod setBg modClrScheme addAnim delAnim delDesignElem chgLayout">
        <pc:chgData name="AJ Bajada" userId="17cb83bc3f8bcfc5" providerId="LiveId" clId="{53F6ED35-14AB-4F77-A24C-F8C272AE7789}" dt="2024-05-07T05:38:28.586" v="1065" actId="20577"/>
        <pc:sldMkLst>
          <pc:docMk/>
          <pc:sldMk cId="3328486129" sldId="256"/>
        </pc:sldMkLst>
        <pc:spChg chg="mod">
          <ac:chgData name="AJ Bajada" userId="17cb83bc3f8bcfc5" providerId="LiveId" clId="{53F6ED35-14AB-4F77-A24C-F8C272AE7789}" dt="2024-05-07T04:44:45.296" v="42" actId="20577"/>
          <ac:spMkLst>
            <pc:docMk/>
            <pc:sldMk cId="3328486129" sldId="256"/>
            <ac:spMk id="2" creationId="{4B2B5EB3-139E-0DED-F351-119B9A743C1B}"/>
          </ac:spMkLst>
        </pc:spChg>
        <pc:spChg chg="mod">
          <ac:chgData name="AJ Bajada" userId="17cb83bc3f8bcfc5" providerId="LiveId" clId="{53F6ED35-14AB-4F77-A24C-F8C272AE7789}" dt="2024-05-07T05:38:28.586" v="1065" actId="20577"/>
          <ac:spMkLst>
            <pc:docMk/>
            <pc:sldMk cId="3328486129" sldId="256"/>
            <ac:spMk id="3" creationId="{1E02D9D8-E71E-4A9E-2C84-A06CE5939C96}"/>
          </ac:spMkLst>
        </pc:spChg>
        <pc:spChg chg="add del">
          <ac:chgData name="AJ Bajada" userId="17cb83bc3f8bcfc5" providerId="LiveId" clId="{53F6ED35-14AB-4F77-A24C-F8C272AE7789}" dt="2024-05-07T04:42:27.337" v="30" actId="26606"/>
          <ac:spMkLst>
            <pc:docMk/>
            <pc:sldMk cId="3328486129" sldId="256"/>
            <ac:spMk id="6" creationId="{8D0D6D3E-D7F9-4591-9CA9-DDF4DB1F73DA}"/>
          </ac:spMkLst>
        </pc:spChg>
        <pc:spChg chg="add del">
          <ac:chgData name="AJ Bajada" userId="17cb83bc3f8bcfc5" providerId="LiveId" clId="{53F6ED35-14AB-4F77-A24C-F8C272AE7789}" dt="2024-05-07T04:42:27.337" v="30" actId="26606"/>
          <ac:spMkLst>
            <pc:docMk/>
            <pc:sldMk cId="3328486129" sldId="256"/>
            <ac:spMk id="7" creationId="{C4C9F2B0-1044-46EB-8AEB-C3BFFDE6C2CC}"/>
          </ac:spMkLst>
        </pc:spChg>
        <pc:spChg chg="add del">
          <ac:chgData name="AJ Bajada" userId="17cb83bc3f8bcfc5" providerId="LiveId" clId="{53F6ED35-14AB-4F77-A24C-F8C272AE7789}" dt="2024-05-07T04:42:27.337" v="30" actId="26606"/>
          <ac:spMkLst>
            <pc:docMk/>
            <pc:sldMk cId="3328486129" sldId="256"/>
            <ac:spMk id="8" creationId="{D28B54C3-B57B-472A-B96E-1FCB67093DC2}"/>
          </ac:spMkLst>
        </pc:spChg>
        <pc:spChg chg="add del">
          <ac:chgData name="AJ Bajada" userId="17cb83bc3f8bcfc5" providerId="LiveId" clId="{53F6ED35-14AB-4F77-A24C-F8C272AE7789}" dt="2024-05-07T04:36:34.531" v="13" actId="26606"/>
          <ac:spMkLst>
            <pc:docMk/>
            <pc:sldMk cId="3328486129" sldId="256"/>
            <ac:spMk id="9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42:27.337" v="30" actId="26606"/>
          <ac:spMkLst>
            <pc:docMk/>
            <pc:sldMk cId="3328486129" sldId="256"/>
            <ac:spMk id="10" creationId="{7DB3C429-F8DA-49B9-AF84-21996FCF78B5}"/>
          </ac:spMkLst>
        </pc:spChg>
        <pc:spChg chg="add del">
          <ac:chgData name="AJ Bajada" userId="17cb83bc3f8bcfc5" providerId="LiveId" clId="{53F6ED35-14AB-4F77-A24C-F8C272AE7789}" dt="2024-05-07T04:36:34.531" v="13" actId="26606"/>
          <ac:spMkLst>
            <pc:docMk/>
            <pc:sldMk cId="3328486129" sldId="256"/>
            <ac:spMk id="11" creationId="{DCD36D47-40B7-494B-B249-3CBA333DE256}"/>
          </ac:spMkLst>
        </pc:spChg>
        <pc:spChg chg="add del">
          <ac:chgData name="AJ Bajada" userId="17cb83bc3f8bcfc5" providerId="LiveId" clId="{53F6ED35-14AB-4F77-A24C-F8C272AE7789}" dt="2024-05-07T04:42:29.132" v="32" actId="26606"/>
          <ac:spMkLst>
            <pc:docMk/>
            <pc:sldMk cId="3328486129" sldId="256"/>
            <ac:spMk id="12" creationId="{E91DC736-0EF8-4F87-9146-EBF1D2EE4D3D}"/>
          </ac:spMkLst>
        </pc:spChg>
        <pc:spChg chg="add del">
          <ac:chgData name="AJ Bajada" userId="17cb83bc3f8bcfc5" providerId="LiveId" clId="{53F6ED35-14AB-4F77-A24C-F8C272AE7789}" dt="2024-05-07T04:36:34.531" v="13" actId="26606"/>
          <ac:spMkLst>
            <pc:docMk/>
            <pc:sldMk cId="3328486129" sldId="256"/>
            <ac:spMk id="13" creationId="{03AD0D1C-F8BA-4CD1-BC4D-BE1823F3EBDD}"/>
          </ac:spMkLst>
        </pc:spChg>
        <pc:spChg chg="add del">
          <ac:chgData name="AJ Bajada" userId="17cb83bc3f8bcfc5" providerId="LiveId" clId="{53F6ED35-14AB-4F77-A24C-F8C272AE7789}" dt="2024-05-07T04:42:29.132" v="32" actId="26606"/>
          <ac:spMkLst>
            <pc:docMk/>
            <pc:sldMk cId="3328486129" sldId="256"/>
            <ac:spMk id="14" creationId="{097CD68E-23E3-4007-8847-CD0944C4F7BE}"/>
          </ac:spMkLst>
        </pc:spChg>
        <pc:spChg chg="add del">
          <ac:chgData name="AJ Bajada" userId="17cb83bc3f8bcfc5" providerId="LiveId" clId="{53F6ED35-14AB-4F77-A24C-F8C272AE7789}" dt="2024-05-07T04:36:34.531" v="13" actId="26606"/>
          <ac:spMkLst>
            <pc:docMk/>
            <pc:sldMk cId="3328486129" sldId="256"/>
            <ac:spMk id="15" creationId="{FBA7E51E-7B6A-4A79-8F84-47C845C7A2CC}"/>
          </ac:spMkLst>
        </pc:spChg>
        <pc:spChg chg="add del">
          <ac:chgData name="AJ Bajada" userId="17cb83bc3f8bcfc5" providerId="LiveId" clId="{53F6ED35-14AB-4F77-A24C-F8C272AE7789}" dt="2024-05-07T04:42:29.132" v="32" actId="26606"/>
          <ac:spMkLst>
            <pc:docMk/>
            <pc:sldMk cId="3328486129" sldId="256"/>
            <ac:spMk id="16" creationId="{AF2F604E-43BE-4DC3-B983-E071523364F8}"/>
          </ac:spMkLst>
        </pc:spChg>
        <pc:spChg chg="add del">
          <ac:chgData name="AJ Bajada" userId="17cb83bc3f8bcfc5" providerId="LiveId" clId="{53F6ED35-14AB-4F77-A24C-F8C272AE7789}" dt="2024-05-07T04:42:29.132" v="32" actId="26606"/>
          <ac:spMkLst>
            <pc:docMk/>
            <pc:sldMk cId="3328486129" sldId="256"/>
            <ac:spMk id="17" creationId="{08C9B587-E65E-4B52-B37C-ABEBB6E87928}"/>
          </ac:spMkLst>
        </pc:spChg>
        <pc:spChg chg="add del">
          <ac:chgData name="AJ Bajada" userId="17cb83bc3f8bcfc5" providerId="LiveId" clId="{53F6ED35-14AB-4F77-A24C-F8C272AE7789}" dt="2024-05-07T04:43:39.916" v="38"/>
          <ac:spMkLst>
            <pc:docMk/>
            <pc:sldMk cId="3328486129" sldId="256"/>
            <ac:spMk id="18" creationId="{9B7AD9F6-8CE7-4299-8FC6-328F4DCD3FF9}"/>
          </ac:spMkLst>
        </pc:spChg>
        <pc:spChg chg="add del">
          <ac:chgData name="AJ Bajada" userId="17cb83bc3f8bcfc5" providerId="LiveId" clId="{53F6ED35-14AB-4F77-A24C-F8C272AE7789}" dt="2024-05-07T04:42:38.147" v="35"/>
          <ac:spMkLst>
            <pc:docMk/>
            <pc:sldMk cId="3328486129" sldId="256"/>
            <ac:spMk id="19" creationId="{A8384FB5-9ADC-4DDC-881B-597D56F5B15D}"/>
          </ac:spMkLst>
        </pc:spChg>
        <pc:spChg chg="add del">
          <ac:chgData name="AJ Bajada" userId="17cb83bc3f8bcfc5" providerId="LiveId" clId="{53F6ED35-14AB-4F77-A24C-F8C272AE7789}" dt="2024-05-07T04:36:22.301" v="7" actId="26606"/>
          <ac:spMkLst>
            <pc:docMk/>
            <pc:sldMk cId="3328486129" sldId="256"/>
            <ac:spMk id="20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42:38.147" v="35"/>
          <ac:spMkLst>
            <pc:docMk/>
            <pc:sldMk cId="3328486129" sldId="256"/>
            <ac:spMk id="21" creationId="{BC05CA36-AD6A-4ABF-9A05-52E5A143D2BB}"/>
          </ac:spMkLst>
        </pc:spChg>
        <pc:spChg chg="add del">
          <ac:chgData name="AJ Bajada" userId="17cb83bc3f8bcfc5" providerId="LiveId" clId="{53F6ED35-14AB-4F77-A24C-F8C272AE7789}" dt="2024-05-07T04:36:22.301" v="7" actId="26606"/>
          <ac:spMkLst>
            <pc:docMk/>
            <pc:sldMk cId="3328486129" sldId="256"/>
            <ac:spMk id="22" creationId="{A896E309-9008-4FCF-B20E-4D66A8893375}"/>
          </ac:spMkLst>
        </pc:spChg>
        <pc:spChg chg="add del">
          <ac:chgData name="AJ Bajada" userId="17cb83bc3f8bcfc5" providerId="LiveId" clId="{53F6ED35-14AB-4F77-A24C-F8C272AE7789}" dt="2024-05-07T04:42:38.147" v="35"/>
          <ac:spMkLst>
            <pc:docMk/>
            <pc:sldMk cId="3328486129" sldId="256"/>
            <ac:spMk id="23" creationId="{D4331EE8-85A4-4588-8D9E-70E534D477DB}"/>
          </ac:spMkLst>
        </pc:spChg>
        <pc:spChg chg="add del">
          <ac:chgData name="AJ Bajada" userId="17cb83bc3f8bcfc5" providerId="LiveId" clId="{53F6ED35-14AB-4F77-A24C-F8C272AE7789}" dt="2024-05-07T04:36:22.301" v="7" actId="26606"/>
          <ac:spMkLst>
            <pc:docMk/>
            <pc:sldMk cId="3328486129" sldId="256"/>
            <ac:spMk id="24" creationId="{866FB43D-65CC-47CA-8035-FF8F6B4D1868}"/>
          </ac:spMkLst>
        </pc:spChg>
        <pc:spChg chg="add del">
          <ac:chgData name="AJ Bajada" userId="17cb83bc3f8bcfc5" providerId="LiveId" clId="{53F6ED35-14AB-4F77-A24C-F8C272AE7789}" dt="2024-05-07T04:42:38.147" v="35"/>
          <ac:spMkLst>
            <pc:docMk/>
            <pc:sldMk cId="3328486129" sldId="256"/>
            <ac:spMk id="25" creationId="{49D6C862-61CC-4B46-8080-96583D653BAB}"/>
          </ac:spMkLst>
        </pc:spChg>
        <pc:spChg chg="add del">
          <ac:chgData name="AJ Bajada" userId="17cb83bc3f8bcfc5" providerId="LiveId" clId="{53F6ED35-14AB-4F77-A24C-F8C272AE7789}" dt="2024-05-07T04:36:22.301" v="7" actId="26606"/>
          <ac:spMkLst>
            <pc:docMk/>
            <pc:sldMk cId="3328486129" sldId="256"/>
            <ac:spMk id="26" creationId="{E667A721-F18D-4002-9D70-BC20D791C0DC}"/>
          </ac:spMkLst>
        </pc:spChg>
        <pc:spChg chg="add del">
          <ac:chgData name="AJ Bajada" userId="17cb83bc3f8bcfc5" providerId="LiveId" clId="{53F6ED35-14AB-4F77-A24C-F8C272AE7789}" dt="2024-05-07T04:42:38.147" v="35"/>
          <ac:spMkLst>
            <pc:docMk/>
            <pc:sldMk cId="3328486129" sldId="256"/>
            <ac:spMk id="27" creationId="{E37EECFC-A684-4391-AE85-4CDAF5565F61}"/>
          </ac:spMkLst>
        </pc:spChg>
        <pc:spChg chg="add del">
          <ac:chgData name="AJ Bajada" userId="17cb83bc3f8bcfc5" providerId="LiveId" clId="{53F6ED35-14AB-4F77-A24C-F8C272AE7789}" dt="2024-05-07T04:36:23.643" v="9" actId="26606"/>
          <ac:spMkLst>
            <pc:docMk/>
            <pc:sldMk cId="3328486129" sldId="256"/>
            <ac:spMk id="28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36:23.643" v="9" actId="26606"/>
          <ac:spMkLst>
            <pc:docMk/>
            <pc:sldMk cId="3328486129" sldId="256"/>
            <ac:spMk id="29" creationId="{96CB0275-66F1-4491-93B8-121D0C7176BF}"/>
          </ac:spMkLst>
        </pc:spChg>
        <pc:spChg chg="add del">
          <ac:chgData name="AJ Bajada" userId="17cb83bc3f8bcfc5" providerId="LiveId" clId="{53F6ED35-14AB-4F77-A24C-F8C272AE7789}" dt="2024-05-07T04:36:23.643" v="9" actId="26606"/>
          <ac:spMkLst>
            <pc:docMk/>
            <pc:sldMk cId="3328486129" sldId="256"/>
            <ac:spMk id="30" creationId="{18D32C3D-8F76-4E99-BE56-0836CC38CC84}"/>
          </ac:spMkLst>
        </pc:spChg>
        <pc:spChg chg="add del">
          <ac:chgData name="AJ Bajada" userId="17cb83bc3f8bcfc5" providerId="LiveId" clId="{53F6ED35-14AB-4F77-A24C-F8C272AE7789}" dt="2024-05-07T04:36:23.643" v="9" actId="26606"/>
          <ac:spMkLst>
            <pc:docMk/>
            <pc:sldMk cId="3328486129" sldId="256"/>
            <ac:spMk id="31" creationId="{70766076-46F5-42D5-A773-2B3BEF2B8B74}"/>
          </ac:spMkLst>
        </pc:spChg>
        <pc:spChg chg="add del">
          <ac:chgData name="AJ Bajada" userId="17cb83bc3f8bcfc5" providerId="LiveId" clId="{53F6ED35-14AB-4F77-A24C-F8C272AE7789}" dt="2024-05-07T04:43:39.916" v="38"/>
          <ac:spMkLst>
            <pc:docMk/>
            <pc:sldMk cId="3328486129" sldId="256"/>
            <ac:spMk id="32" creationId="{F49775AF-8896-43EE-92C6-83497D6DC56F}"/>
          </ac:spMkLst>
        </pc:spChg>
        <pc:spChg chg="add del">
          <ac:chgData name="AJ Bajada" userId="17cb83bc3f8bcfc5" providerId="LiveId" clId="{53F6ED35-14AB-4F77-A24C-F8C272AE7789}" dt="2024-05-07T04:36:34.524" v="12" actId="26606"/>
          <ac:spMkLst>
            <pc:docMk/>
            <pc:sldMk cId="3328486129" sldId="256"/>
            <ac:spMk id="33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36:34.524" v="12" actId="26606"/>
          <ac:spMkLst>
            <pc:docMk/>
            <pc:sldMk cId="3328486129" sldId="256"/>
            <ac:spMk id="34" creationId="{A896E309-9008-4FCF-B20E-4D66A8893375}"/>
          </ac:spMkLst>
        </pc:spChg>
        <pc:spChg chg="add del">
          <ac:chgData name="AJ Bajada" userId="17cb83bc3f8bcfc5" providerId="LiveId" clId="{53F6ED35-14AB-4F77-A24C-F8C272AE7789}" dt="2024-05-07T04:36:34.524" v="12" actId="26606"/>
          <ac:spMkLst>
            <pc:docMk/>
            <pc:sldMk cId="3328486129" sldId="256"/>
            <ac:spMk id="35" creationId="{866FB43D-65CC-47CA-8035-FF8F6B4D1868}"/>
          </ac:spMkLst>
        </pc:spChg>
        <pc:spChg chg="add del">
          <ac:chgData name="AJ Bajada" userId="17cb83bc3f8bcfc5" providerId="LiveId" clId="{53F6ED35-14AB-4F77-A24C-F8C272AE7789}" dt="2024-05-07T04:36:34.524" v="12" actId="26606"/>
          <ac:spMkLst>
            <pc:docMk/>
            <pc:sldMk cId="3328486129" sldId="256"/>
            <ac:spMk id="36" creationId="{E667A721-F18D-4002-9D70-BC20D791C0DC}"/>
          </ac:spMkLst>
        </pc:spChg>
        <pc:spChg chg="add del">
          <ac:chgData name="AJ Bajada" userId="17cb83bc3f8bcfc5" providerId="LiveId" clId="{53F6ED35-14AB-4F77-A24C-F8C272AE7789}" dt="2024-05-07T04:36:44.010" v="15" actId="26606"/>
          <ac:spMkLst>
            <pc:docMk/>
            <pc:sldMk cId="3328486129" sldId="256"/>
            <ac:spMk id="38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36:44.010" v="15" actId="26606"/>
          <ac:spMkLst>
            <pc:docMk/>
            <pc:sldMk cId="3328486129" sldId="256"/>
            <ac:spMk id="39" creationId="{C7D887A3-61AD-4674-BC53-8DFA8CF7B410}"/>
          </ac:spMkLst>
        </pc:spChg>
        <pc:spChg chg="add del">
          <ac:chgData name="AJ Bajada" userId="17cb83bc3f8bcfc5" providerId="LiveId" clId="{53F6ED35-14AB-4F77-A24C-F8C272AE7789}" dt="2024-05-07T04:36:44.010" v="15" actId="26606"/>
          <ac:spMkLst>
            <pc:docMk/>
            <pc:sldMk cId="3328486129" sldId="256"/>
            <ac:spMk id="40" creationId="{479F0FB3-8461-462D-84A2-53106FBF4E5B}"/>
          </ac:spMkLst>
        </pc:spChg>
        <pc:spChg chg="add del">
          <ac:chgData name="AJ Bajada" userId="17cb83bc3f8bcfc5" providerId="LiveId" clId="{53F6ED35-14AB-4F77-A24C-F8C272AE7789}" dt="2024-05-07T04:36:44.010" v="15" actId="26606"/>
          <ac:spMkLst>
            <pc:docMk/>
            <pc:sldMk cId="3328486129" sldId="256"/>
            <ac:spMk id="41" creationId="{11E3C311-4E8A-45D9-97BF-07F5FD346974}"/>
          </ac:spMkLst>
        </pc:spChg>
        <pc:spChg chg="add del">
          <ac:chgData name="AJ Bajada" userId="17cb83bc3f8bcfc5" providerId="LiveId" clId="{53F6ED35-14AB-4F77-A24C-F8C272AE7789}" dt="2024-05-07T04:41:52.293" v="25" actId="26606"/>
          <ac:spMkLst>
            <pc:docMk/>
            <pc:sldMk cId="3328486129" sldId="256"/>
            <ac:spMk id="46" creationId="{0DBF1ABE-8590-450D-BB49-BDDCCF3EEA9E}"/>
          </ac:spMkLst>
        </pc:spChg>
        <pc:spChg chg="add del">
          <ac:chgData name="AJ Bajada" userId="17cb83bc3f8bcfc5" providerId="LiveId" clId="{53F6ED35-14AB-4F77-A24C-F8C272AE7789}" dt="2024-05-07T04:41:52.293" v="25" actId="26606"/>
          <ac:spMkLst>
            <pc:docMk/>
            <pc:sldMk cId="3328486129" sldId="256"/>
            <ac:spMk id="48" creationId="{C7D887A3-61AD-4674-BC53-8DFA8CF7B410}"/>
          </ac:spMkLst>
        </pc:spChg>
        <pc:spChg chg="add del">
          <ac:chgData name="AJ Bajada" userId="17cb83bc3f8bcfc5" providerId="LiveId" clId="{53F6ED35-14AB-4F77-A24C-F8C272AE7789}" dt="2024-05-07T04:41:52.293" v="25" actId="26606"/>
          <ac:spMkLst>
            <pc:docMk/>
            <pc:sldMk cId="3328486129" sldId="256"/>
            <ac:spMk id="50" creationId="{479F0FB3-8461-462D-84A2-53106FBF4E5B}"/>
          </ac:spMkLst>
        </pc:spChg>
        <pc:spChg chg="add del">
          <ac:chgData name="AJ Bajada" userId="17cb83bc3f8bcfc5" providerId="LiveId" clId="{53F6ED35-14AB-4F77-A24C-F8C272AE7789}" dt="2024-05-07T04:41:52.293" v="25" actId="26606"/>
          <ac:spMkLst>
            <pc:docMk/>
            <pc:sldMk cId="3328486129" sldId="256"/>
            <ac:spMk id="52" creationId="{11E3C311-4E8A-45D9-97BF-07F5FD346974}"/>
          </ac:spMkLst>
        </pc:spChg>
        <pc:spChg chg="add del">
          <ac:chgData name="AJ Bajada" userId="17cb83bc3f8bcfc5" providerId="LiveId" clId="{53F6ED35-14AB-4F77-A24C-F8C272AE7789}" dt="2024-05-07T04:41:38.655" v="20" actId="26606"/>
          <ac:spMkLst>
            <pc:docMk/>
            <pc:sldMk cId="3328486129" sldId="256"/>
            <ac:spMk id="57" creationId="{4EFE82FE-7465-AE46-88DF-34D347E83B84}"/>
          </ac:spMkLst>
        </pc:spChg>
        <pc:spChg chg="add del">
          <ac:chgData name="AJ Bajada" userId="17cb83bc3f8bcfc5" providerId="LiveId" clId="{53F6ED35-14AB-4F77-A24C-F8C272AE7789}" dt="2024-05-07T04:41:47.875" v="22" actId="26606"/>
          <ac:spMkLst>
            <pc:docMk/>
            <pc:sldMk cId="3328486129" sldId="256"/>
            <ac:spMk id="70" creationId="{35F60170-91B4-45F0-B88B-9C07AEC4642C}"/>
          </ac:spMkLst>
        </pc:spChg>
        <pc:spChg chg="add del">
          <ac:chgData name="AJ Bajada" userId="17cb83bc3f8bcfc5" providerId="LiveId" clId="{53F6ED35-14AB-4F77-A24C-F8C272AE7789}" dt="2024-05-07T04:41:52.258" v="24" actId="26606"/>
          <ac:spMkLst>
            <pc:docMk/>
            <pc:sldMk cId="3328486129" sldId="256"/>
            <ac:spMk id="74" creationId="{4EFE82FE-7465-AE46-88DF-34D347E83B84}"/>
          </ac:spMkLst>
        </pc:spChg>
        <pc:spChg chg="add del">
          <ac:chgData name="AJ Bajada" userId="17cb83bc3f8bcfc5" providerId="LiveId" clId="{53F6ED35-14AB-4F77-A24C-F8C272AE7789}" dt="2024-05-07T04:42:13.568" v="28"/>
          <ac:spMkLst>
            <pc:docMk/>
            <pc:sldMk cId="3328486129" sldId="256"/>
            <ac:spMk id="78" creationId="{35F60170-91B4-45F0-B88B-9C07AEC4642C}"/>
          </ac:spMkLst>
        </pc:spChg>
        <pc:grpChg chg="add del">
          <ac:chgData name="AJ Bajada" userId="17cb83bc3f8bcfc5" providerId="LiveId" clId="{53F6ED35-14AB-4F77-A24C-F8C272AE7789}" dt="2024-05-07T04:41:38.655" v="20" actId="26606"/>
          <ac:grpSpMkLst>
            <pc:docMk/>
            <pc:sldMk cId="3328486129" sldId="256"/>
            <ac:grpSpMk id="61" creationId="{7A39A476-3C38-DF49-AF15-DCD544878331}"/>
          </ac:grpSpMkLst>
        </pc:grpChg>
        <pc:grpChg chg="add del">
          <ac:chgData name="AJ Bajada" userId="17cb83bc3f8bcfc5" providerId="LiveId" clId="{53F6ED35-14AB-4F77-A24C-F8C272AE7789}" dt="2024-05-07T04:41:52.258" v="24" actId="26606"/>
          <ac:grpSpMkLst>
            <pc:docMk/>
            <pc:sldMk cId="3328486129" sldId="256"/>
            <ac:grpSpMk id="76" creationId="{7A39A476-3C38-DF49-AF15-DCD544878331}"/>
          </ac:grpSpMkLst>
        </pc:grpChg>
        <pc:picChg chg="add mod ord">
          <ac:chgData name="AJ Bajada" userId="17cb83bc3f8bcfc5" providerId="LiveId" clId="{53F6ED35-14AB-4F77-A24C-F8C272AE7789}" dt="2024-05-07T04:43:04.056" v="36" actId="26606"/>
          <ac:picMkLst>
            <pc:docMk/>
            <pc:sldMk cId="3328486129" sldId="256"/>
            <ac:picMk id="4" creationId="{C5D6BE58-C8BC-24F5-55F9-36C870BBF8AA}"/>
          </ac:picMkLst>
        </pc:picChg>
        <pc:cxnChg chg="add del">
          <ac:chgData name="AJ Bajada" userId="17cb83bc3f8bcfc5" providerId="LiveId" clId="{53F6ED35-14AB-4F77-A24C-F8C272AE7789}" dt="2024-05-07T04:41:38.655" v="20" actId="26606"/>
          <ac:cxnSpMkLst>
            <pc:docMk/>
            <pc:sldMk cId="3328486129" sldId="256"/>
            <ac:cxnSpMk id="59" creationId="{EEA70831-9A8D-3B4D-8EA5-EE32F93E94E9}"/>
          </ac:cxnSpMkLst>
        </pc:cxnChg>
        <pc:cxnChg chg="add del">
          <ac:chgData name="AJ Bajada" userId="17cb83bc3f8bcfc5" providerId="LiveId" clId="{53F6ED35-14AB-4F77-A24C-F8C272AE7789}" dt="2024-05-07T04:41:47.875" v="22" actId="26606"/>
          <ac:cxnSpMkLst>
            <pc:docMk/>
            <pc:sldMk cId="3328486129" sldId="256"/>
            <ac:cxnSpMk id="71" creationId="{9430F693-CD1C-4A41-9E80-FBEF9D128D0D}"/>
          </ac:cxnSpMkLst>
        </pc:cxnChg>
        <pc:cxnChg chg="add del">
          <ac:chgData name="AJ Bajada" userId="17cb83bc3f8bcfc5" providerId="LiveId" clId="{53F6ED35-14AB-4F77-A24C-F8C272AE7789}" dt="2024-05-07T04:41:47.875" v="22" actId="26606"/>
          <ac:cxnSpMkLst>
            <pc:docMk/>
            <pc:sldMk cId="3328486129" sldId="256"/>
            <ac:cxnSpMk id="72" creationId="{97970E3C-BEF9-4097-A8D1-F453686992C1}"/>
          </ac:cxnSpMkLst>
        </pc:cxnChg>
        <pc:cxnChg chg="add del">
          <ac:chgData name="AJ Bajada" userId="17cb83bc3f8bcfc5" providerId="LiveId" clId="{53F6ED35-14AB-4F77-A24C-F8C272AE7789}" dt="2024-05-07T04:41:52.258" v="24" actId="26606"/>
          <ac:cxnSpMkLst>
            <pc:docMk/>
            <pc:sldMk cId="3328486129" sldId="256"/>
            <ac:cxnSpMk id="75" creationId="{EEA70831-9A8D-3B4D-8EA5-EE32F93E94E9}"/>
          </ac:cxnSpMkLst>
        </pc:cxnChg>
        <pc:cxnChg chg="add del">
          <ac:chgData name="AJ Bajada" userId="17cb83bc3f8bcfc5" providerId="LiveId" clId="{53F6ED35-14AB-4F77-A24C-F8C272AE7789}" dt="2024-05-07T04:42:13.568" v="28"/>
          <ac:cxnSpMkLst>
            <pc:docMk/>
            <pc:sldMk cId="3328486129" sldId="256"/>
            <ac:cxnSpMk id="79" creationId="{9430F693-CD1C-4A41-9E80-FBEF9D128D0D}"/>
          </ac:cxnSpMkLst>
        </pc:cxnChg>
        <pc:cxnChg chg="add del">
          <ac:chgData name="AJ Bajada" userId="17cb83bc3f8bcfc5" providerId="LiveId" clId="{53F6ED35-14AB-4F77-A24C-F8C272AE7789}" dt="2024-05-07T04:42:13.568" v="28"/>
          <ac:cxnSpMkLst>
            <pc:docMk/>
            <pc:sldMk cId="3328486129" sldId="256"/>
            <ac:cxnSpMk id="80" creationId="{97970E3C-BEF9-4097-A8D1-F453686992C1}"/>
          </ac:cxnSpMkLst>
        </pc:cxnChg>
      </pc:sldChg>
      <pc:sldChg chg="addSp modSp new mod ord setBg">
        <pc:chgData name="AJ Bajada" userId="17cb83bc3f8bcfc5" providerId="LiveId" clId="{53F6ED35-14AB-4F77-A24C-F8C272AE7789}" dt="2024-05-08T01:26:21.413" v="2112" actId="20577"/>
        <pc:sldMkLst>
          <pc:docMk/>
          <pc:sldMk cId="2254149043" sldId="257"/>
        </pc:sldMkLst>
        <pc:spChg chg="mod">
          <ac:chgData name="AJ Bajada" userId="17cb83bc3f8bcfc5" providerId="LiveId" clId="{53F6ED35-14AB-4F77-A24C-F8C272AE7789}" dt="2024-05-08T01:25:48.592" v="2091" actId="26606"/>
          <ac:spMkLst>
            <pc:docMk/>
            <pc:sldMk cId="2254149043" sldId="257"/>
            <ac:spMk id="2" creationId="{B05A5142-2627-D2F7-BD50-98CA698445A6}"/>
          </ac:spMkLst>
        </pc:spChg>
        <pc:spChg chg="mod">
          <ac:chgData name="AJ Bajada" userId="17cb83bc3f8bcfc5" providerId="LiveId" clId="{53F6ED35-14AB-4F77-A24C-F8C272AE7789}" dt="2024-05-08T01:26:21.413" v="2112" actId="20577"/>
          <ac:spMkLst>
            <pc:docMk/>
            <pc:sldMk cId="2254149043" sldId="257"/>
            <ac:spMk id="3" creationId="{DA064308-2156-5AB0-A4FC-9D4BAC9E36F4}"/>
          </ac:spMkLst>
        </pc:spChg>
        <pc:spChg chg="add">
          <ac:chgData name="AJ Bajada" userId="17cb83bc3f8bcfc5" providerId="LiveId" clId="{53F6ED35-14AB-4F77-A24C-F8C272AE7789}" dt="2024-05-08T01:25:48.592" v="2091" actId="26606"/>
          <ac:spMkLst>
            <pc:docMk/>
            <pc:sldMk cId="2254149043" sldId="257"/>
            <ac:spMk id="10" creationId="{7DE220E6-BA55-4F04-B3C4-F4985F3E77AF}"/>
          </ac:spMkLst>
        </pc:spChg>
        <pc:spChg chg="add">
          <ac:chgData name="AJ Bajada" userId="17cb83bc3f8bcfc5" providerId="LiveId" clId="{53F6ED35-14AB-4F77-A24C-F8C272AE7789}" dt="2024-05-08T01:25:48.592" v="2091" actId="26606"/>
          <ac:spMkLst>
            <pc:docMk/>
            <pc:sldMk cId="2254149043" sldId="257"/>
            <ac:spMk id="12" creationId="{5AE190BC-D2FD-433E-AB89-0DF68EFD6D09}"/>
          </ac:spMkLst>
        </pc:spChg>
        <pc:spChg chg="add">
          <ac:chgData name="AJ Bajada" userId="17cb83bc3f8bcfc5" providerId="LiveId" clId="{53F6ED35-14AB-4F77-A24C-F8C272AE7789}" dt="2024-05-08T01:25:48.592" v="2091" actId="26606"/>
          <ac:spMkLst>
            <pc:docMk/>
            <pc:sldMk cId="2254149043" sldId="257"/>
            <ac:spMk id="14" creationId="{43E8FEA2-54EE-4F84-B5DB-A055A7D805EE}"/>
          </ac:spMkLst>
        </pc:spChg>
        <pc:picChg chg="add">
          <ac:chgData name="AJ Bajada" userId="17cb83bc3f8bcfc5" providerId="LiveId" clId="{53F6ED35-14AB-4F77-A24C-F8C272AE7789}" dt="2024-05-08T01:25:48.592" v="2091" actId="26606"/>
          <ac:picMkLst>
            <pc:docMk/>
            <pc:sldMk cId="2254149043" sldId="257"/>
            <ac:picMk id="7" creationId="{05E3B9AF-88F1-8F89-EA8E-01B70E01714C}"/>
          </ac:picMkLst>
        </pc:picChg>
      </pc:sldChg>
      <pc:sldChg chg="addSp delSp modSp new mod setBg modNotesTx">
        <pc:chgData name="AJ Bajada" userId="17cb83bc3f8bcfc5" providerId="LiveId" clId="{53F6ED35-14AB-4F77-A24C-F8C272AE7789}" dt="2024-05-08T01:14:35.442" v="1762" actId="5793"/>
        <pc:sldMkLst>
          <pc:docMk/>
          <pc:sldMk cId="3585069830" sldId="258"/>
        </pc:sldMkLst>
        <pc:spChg chg="mod">
          <ac:chgData name="AJ Bajada" userId="17cb83bc3f8bcfc5" providerId="LiveId" clId="{53F6ED35-14AB-4F77-A24C-F8C272AE7789}" dt="2024-05-08T01:13:05.428" v="1722" actId="26606"/>
          <ac:spMkLst>
            <pc:docMk/>
            <pc:sldMk cId="3585069830" sldId="258"/>
            <ac:spMk id="2" creationId="{39905551-08C1-8B5F-4ED1-6749A353E1E8}"/>
          </ac:spMkLst>
        </pc:spChg>
        <pc:spChg chg="mod ord">
          <ac:chgData name="AJ Bajada" userId="17cb83bc3f8bcfc5" providerId="LiveId" clId="{53F6ED35-14AB-4F77-A24C-F8C272AE7789}" dt="2024-05-08T01:14:35.442" v="1762" actId="5793"/>
          <ac:spMkLst>
            <pc:docMk/>
            <pc:sldMk cId="3585069830" sldId="258"/>
            <ac:spMk id="3" creationId="{CC1EFA48-293F-1706-E096-945BB4A3991E}"/>
          </ac:spMkLst>
        </pc:spChg>
        <pc:spChg chg="add">
          <ac:chgData name="AJ Bajada" userId="17cb83bc3f8bcfc5" providerId="LiveId" clId="{53F6ED35-14AB-4F77-A24C-F8C272AE7789}" dt="2024-05-08T01:06:13.578" v="1525"/>
          <ac:spMkLst>
            <pc:docMk/>
            <pc:sldMk cId="3585069830" sldId="258"/>
            <ac:spMk id="4" creationId="{64F443E8-FDB2-ECCB-3B0A-D238AFC87733}"/>
          </ac:spMkLst>
        </pc:spChg>
        <pc:spChg chg="add del">
          <ac:chgData name="AJ Bajada" userId="17cb83bc3f8bcfc5" providerId="LiveId" clId="{53F6ED35-14AB-4F77-A24C-F8C272AE7789}" dt="2024-05-08T01:12:54.128" v="1713" actId="26606"/>
          <ac:spMkLst>
            <pc:docMk/>
            <pc:sldMk cId="3585069830" sldId="258"/>
            <ac:spMk id="15" creationId="{43E8FEA2-54EE-4F84-B5DB-A055A7D805EE}"/>
          </ac:spMkLst>
        </pc:spChg>
        <pc:spChg chg="add del">
          <ac:chgData name="AJ Bajada" userId="17cb83bc3f8bcfc5" providerId="LiveId" clId="{53F6ED35-14AB-4F77-A24C-F8C272AE7789}" dt="2024-05-08T01:12:54.128" v="1713" actId="26606"/>
          <ac:spMkLst>
            <pc:docMk/>
            <pc:sldMk cId="3585069830" sldId="258"/>
            <ac:spMk id="16" creationId="{7DE220E6-BA55-4F04-B3C4-F4985F3E77AF}"/>
          </ac:spMkLst>
        </pc:spChg>
        <pc:spChg chg="add del">
          <ac:chgData name="AJ Bajada" userId="17cb83bc3f8bcfc5" providerId="LiveId" clId="{53F6ED35-14AB-4F77-A24C-F8C272AE7789}" dt="2024-05-08T01:12:54.128" v="1713" actId="26606"/>
          <ac:spMkLst>
            <pc:docMk/>
            <pc:sldMk cId="3585069830" sldId="258"/>
            <ac:spMk id="17" creationId="{5AE190BC-D2FD-433E-AB89-0DF68EFD6D09}"/>
          </ac:spMkLst>
        </pc:spChg>
        <pc:spChg chg="add">
          <ac:chgData name="AJ Bajada" userId="17cb83bc3f8bcfc5" providerId="LiveId" clId="{53F6ED35-14AB-4F77-A24C-F8C272AE7789}" dt="2024-05-08T01:13:05.428" v="1722" actId="26606"/>
          <ac:spMkLst>
            <pc:docMk/>
            <pc:sldMk cId="3585069830" sldId="258"/>
            <ac:spMk id="27" creationId="{7DE220E6-BA55-4F04-B3C4-F4985F3E77AF}"/>
          </ac:spMkLst>
        </pc:spChg>
        <pc:spChg chg="add">
          <ac:chgData name="AJ Bajada" userId="17cb83bc3f8bcfc5" providerId="LiveId" clId="{53F6ED35-14AB-4F77-A24C-F8C272AE7789}" dt="2024-05-08T01:13:05.428" v="1722" actId="26606"/>
          <ac:spMkLst>
            <pc:docMk/>
            <pc:sldMk cId="3585069830" sldId="258"/>
            <ac:spMk id="28" creationId="{5AE190BC-D2FD-433E-AB89-0DF68EFD6D09}"/>
          </ac:spMkLst>
        </pc:spChg>
        <pc:spChg chg="add">
          <ac:chgData name="AJ Bajada" userId="17cb83bc3f8bcfc5" providerId="LiveId" clId="{53F6ED35-14AB-4F77-A24C-F8C272AE7789}" dt="2024-05-08T01:13:05.428" v="1722" actId="26606"/>
          <ac:spMkLst>
            <pc:docMk/>
            <pc:sldMk cId="3585069830" sldId="258"/>
            <ac:spMk id="29" creationId="{43E8FEA2-54EE-4F84-B5DB-A055A7D805EE}"/>
          </ac:spMkLst>
        </pc:spChg>
        <pc:grpChg chg="add del">
          <ac:chgData name="AJ Bajada" userId="17cb83bc3f8bcfc5" providerId="LiveId" clId="{53F6ED35-14AB-4F77-A24C-F8C272AE7789}" dt="2024-05-08T01:12:45.358" v="1711" actId="26606"/>
          <ac:grpSpMkLst>
            <pc:docMk/>
            <pc:sldMk cId="3585069830" sldId="258"/>
            <ac:grpSpMk id="11" creationId="{C54A2A4D-19EF-3552-F383-6AD9587C8AFC}"/>
          </ac:grpSpMkLst>
        </pc:grpChg>
        <pc:grpChg chg="add del">
          <ac:chgData name="AJ Bajada" userId="17cb83bc3f8bcfc5" providerId="LiveId" clId="{53F6ED35-14AB-4F77-A24C-F8C272AE7789}" dt="2024-05-08T01:13:04.445" v="1719" actId="26606"/>
          <ac:grpSpMkLst>
            <pc:docMk/>
            <pc:sldMk cId="3585069830" sldId="258"/>
            <ac:grpSpMk id="23" creationId="{C54A2A4D-19EF-3552-F383-6AD9587C8AFC}"/>
          </ac:grpSpMkLst>
        </pc:grpChg>
        <pc:picChg chg="add mod">
          <ac:chgData name="AJ Bajada" userId="17cb83bc3f8bcfc5" providerId="LiveId" clId="{53F6ED35-14AB-4F77-A24C-F8C272AE7789}" dt="2024-05-08T01:13:25.416" v="1724" actId="27614"/>
          <ac:picMkLst>
            <pc:docMk/>
            <pc:sldMk cId="3585069830" sldId="258"/>
            <ac:picMk id="6" creationId="{9D6EDA28-1A4E-B269-E07C-59D4DED6EAF0}"/>
          </ac:picMkLst>
        </pc:picChg>
        <pc:cxnChg chg="add del">
          <ac:chgData name="AJ Bajada" userId="17cb83bc3f8bcfc5" providerId="LiveId" clId="{53F6ED35-14AB-4F77-A24C-F8C272AE7789}" dt="2024-05-08T01:13:01.632" v="1715" actId="26606"/>
          <ac:cxnSpMkLst>
            <pc:docMk/>
            <pc:sldMk cId="3585069830" sldId="258"/>
            <ac:cxnSpMk id="19" creationId="{FC23E3B9-5ABF-58B3-E2B0-E9A5DAA90037}"/>
          </ac:cxnSpMkLst>
        </pc:cxnChg>
        <pc:cxnChg chg="add del">
          <ac:chgData name="AJ Bajada" userId="17cb83bc3f8bcfc5" providerId="LiveId" clId="{53F6ED35-14AB-4F77-A24C-F8C272AE7789}" dt="2024-05-08T01:13:03.798" v="1717" actId="26606"/>
          <ac:cxnSpMkLst>
            <pc:docMk/>
            <pc:sldMk cId="3585069830" sldId="258"/>
            <ac:cxnSpMk id="21" creationId="{1503BFE4-729B-D9D0-C17B-501E6AF1127A}"/>
          </ac:cxnSpMkLst>
        </pc:cxnChg>
        <pc:cxnChg chg="add del">
          <ac:chgData name="AJ Bajada" userId="17cb83bc3f8bcfc5" providerId="LiveId" clId="{53F6ED35-14AB-4F77-A24C-F8C272AE7789}" dt="2024-05-08T01:13:05.422" v="1721" actId="26606"/>
          <ac:cxnSpMkLst>
            <pc:docMk/>
            <pc:sldMk cId="3585069830" sldId="258"/>
            <ac:cxnSpMk id="25" creationId="{1503BFE4-729B-D9D0-C17B-501E6AF1127A}"/>
          </ac:cxnSpMkLst>
        </pc:cxnChg>
      </pc:sldChg>
      <pc:sldChg chg="addSp delSp modSp new mod ord">
        <pc:chgData name="AJ Bajada" userId="17cb83bc3f8bcfc5" providerId="LiveId" clId="{53F6ED35-14AB-4F77-A24C-F8C272AE7789}" dt="2024-05-08T01:02:37.763" v="1521" actId="113"/>
        <pc:sldMkLst>
          <pc:docMk/>
          <pc:sldMk cId="506369926" sldId="259"/>
        </pc:sldMkLst>
        <pc:spChg chg="mod">
          <ac:chgData name="AJ Bajada" userId="17cb83bc3f8bcfc5" providerId="LiveId" clId="{53F6ED35-14AB-4F77-A24C-F8C272AE7789}" dt="2024-05-07T05:08:27.369" v="89" actId="20577"/>
          <ac:spMkLst>
            <pc:docMk/>
            <pc:sldMk cId="506369926" sldId="259"/>
            <ac:spMk id="2" creationId="{8A21BCF0-9F87-C86A-57D5-AF3B80B9BC81}"/>
          </ac:spMkLst>
        </pc:spChg>
        <pc:spChg chg="del mod">
          <ac:chgData name="AJ Bajada" userId="17cb83bc3f8bcfc5" providerId="LiveId" clId="{53F6ED35-14AB-4F77-A24C-F8C272AE7789}" dt="2024-05-08T00:55:53.027" v="1512" actId="26606"/>
          <ac:spMkLst>
            <pc:docMk/>
            <pc:sldMk cId="506369926" sldId="259"/>
            <ac:spMk id="3" creationId="{46E44F09-8C42-FAFD-78EB-AD952C8D67A4}"/>
          </ac:spMkLst>
        </pc:spChg>
        <pc:spChg chg="add">
          <ac:chgData name="AJ Bajada" userId="17cb83bc3f8bcfc5" providerId="LiveId" clId="{53F6ED35-14AB-4F77-A24C-F8C272AE7789}" dt="2024-05-08T00:53:33.669" v="1475"/>
          <ac:spMkLst>
            <pc:docMk/>
            <pc:sldMk cId="506369926" sldId="259"/>
            <ac:spMk id="4" creationId="{C8297676-7E86-8785-5B92-DE94669F97AC}"/>
          </ac:spMkLst>
        </pc:spChg>
        <pc:graphicFrameChg chg="add mod">
          <ac:chgData name="AJ Bajada" userId="17cb83bc3f8bcfc5" providerId="LiveId" clId="{53F6ED35-14AB-4F77-A24C-F8C272AE7789}" dt="2024-05-08T01:02:37.763" v="1521" actId="113"/>
          <ac:graphicFrameMkLst>
            <pc:docMk/>
            <pc:sldMk cId="506369926" sldId="259"/>
            <ac:graphicFrameMk id="5" creationId="{E22FFAB4-C262-44D6-E73A-EF84E2D17079}"/>
          </ac:graphicFrameMkLst>
        </pc:graphicFrameChg>
      </pc:sldChg>
      <pc:sldChg chg="addSp modSp new mod setBg">
        <pc:chgData name="AJ Bajada" userId="17cb83bc3f8bcfc5" providerId="LiveId" clId="{53F6ED35-14AB-4F77-A24C-F8C272AE7789}" dt="2024-05-08T01:42:59.160" v="2919" actId="14826"/>
        <pc:sldMkLst>
          <pc:docMk/>
          <pc:sldMk cId="3220693707" sldId="260"/>
        </pc:sldMkLst>
        <pc:spChg chg="mod">
          <ac:chgData name="AJ Bajada" userId="17cb83bc3f8bcfc5" providerId="LiveId" clId="{53F6ED35-14AB-4F77-A24C-F8C272AE7789}" dt="2024-05-08T00:55:26.608" v="1511" actId="26606"/>
          <ac:spMkLst>
            <pc:docMk/>
            <pc:sldMk cId="3220693707" sldId="260"/>
            <ac:spMk id="2" creationId="{BF5D22B5-FDCA-0645-6D27-1436FE043D39}"/>
          </ac:spMkLst>
        </pc:spChg>
        <pc:spChg chg="mod">
          <ac:chgData name="AJ Bajada" userId="17cb83bc3f8bcfc5" providerId="LiveId" clId="{53F6ED35-14AB-4F77-A24C-F8C272AE7789}" dt="2024-05-08T01:02:30.437" v="1520" actId="113"/>
          <ac:spMkLst>
            <pc:docMk/>
            <pc:sldMk cId="3220693707" sldId="260"/>
            <ac:spMk id="3" creationId="{AE68E589-DD74-9AC6-D44E-EA963FE1E41C}"/>
          </ac:spMkLst>
        </pc:spChg>
        <pc:spChg chg="add">
          <ac:chgData name="AJ Bajada" userId="17cb83bc3f8bcfc5" providerId="LiveId" clId="{53F6ED35-14AB-4F77-A24C-F8C272AE7789}" dt="2024-05-07T05:17:43.557" v="120"/>
          <ac:spMkLst>
            <pc:docMk/>
            <pc:sldMk cId="3220693707" sldId="260"/>
            <ac:spMk id="4" creationId="{EE93277D-F0C4-468C-1F70-47D4B8B1071F}"/>
          </ac:spMkLst>
        </pc:spChg>
        <pc:spChg chg="add mod">
          <ac:chgData name="AJ Bajada" userId="17cb83bc3f8bcfc5" providerId="LiveId" clId="{53F6ED35-14AB-4F77-A24C-F8C272AE7789}" dt="2024-05-07T05:17:46.914" v="122"/>
          <ac:spMkLst>
            <pc:docMk/>
            <pc:sldMk cId="3220693707" sldId="260"/>
            <ac:spMk id="5" creationId="{3BF2A15E-A03C-939C-B4E3-F6834E56BBFE}"/>
          </ac:spMkLst>
        </pc:spChg>
        <pc:spChg chg="add">
          <ac:chgData name="AJ Bajada" userId="17cb83bc3f8bcfc5" providerId="LiveId" clId="{53F6ED35-14AB-4F77-A24C-F8C272AE7789}" dt="2024-05-07T05:17:49.510" v="123"/>
          <ac:spMkLst>
            <pc:docMk/>
            <pc:sldMk cId="3220693707" sldId="260"/>
            <ac:spMk id="6" creationId="{116C60C4-21C2-88D6-7CDD-4D2228BC588B}"/>
          </ac:spMkLst>
        </pc:spChg>
        <pc:spChg chg="add">
          <ac:chgData name="AJ Bajada" userId="17cb83bc3f8bcfc5" providerId="LiveId" clId="{53F6ED35-14AB-4F77-A24C-F8C272AE7789}" dt="2024-05-08T00:55:26.608" v="1511" actId="26606"/>
          <ac:spMkLst>
            <pc:docMk/>
            <pc:sldMk cId="3220693707" sldId="260"/>
            <ac:spMk id="10" creationId="{B14C2221-2B8C-494D-9442-F812DF4E8794}"/>
          </ac:spMkLst>
        </pc:spChg>
        <pc:picChg chg="add mod">
          <ac:chgData name="AJ Bajada" userId="17cb83bc3f8bcfc5" providerId="LiveId" clId="{53F6ED35-14AB-4F77-A24C-F8C272AE7789}" dt="2024-05-08T01:42:59.160" v="2919" actId="14826"/>
          <ac:picMkLst>
            <pc:docMk/>
            <pc:sldMk cId="3220693707" sldId="260"/>
            <ac:picMk id="7" creationId="{CAE4D040-5A37-9DD4-F8C2-F2232DD1F987}"/>
          </ac:picMkLst>
        </pc:picChg>
      </pc:sldChg>
      <pc:sldChg chg="addSp delSp modSp new mod setBg modClrScheme chgLayout">
        <pc:chgData name="AJ Bajada" userId="17cb83bc3f8bcfc5" providerId="LiveId" clId="{53F6ED35-14AB-4F77-A24C-F8C272AE7789}" dt="2024-05-10T05:35:03.501" v="2997" actId="1076"/>
        <pc:sldMkLst>
          <pc:docMk/>
          <pc:sldMk cId="3246414340" sldId="261"/>
        </pc:sldMkLst>
        <pc:spChg chg="mod ord">
          <ac:chgData name="AJ Bajada" userId="17cb83bc3f8bcfc5" providerId="LiveId" clId="{53F6ED35-14AB-4F77-A24C-F8C272AE7789}" dt="2024-05-10T05:35:03.501" v="2997" actId="1076"/>
          <ac:spMkLst>
            <pc:docMk/>
            <pc:sldMk cId="3246414340" sldId="261"/>
            <ac:spMk id="2" creationId="{5CC6B622-2CCE-F022-402C-C96958CE760E}"/>
          </ac:spMkLst>
        </pc:spChg>
        <pc:spChg chg="del">
          <ac:chgData name="AJ Bajada" userId="17cb83bc3f8bcfc5" providerId="LiveId" clId="{53F6ED35-14AB-4F77-A24C-F8C272AE7789}" dt="2024-05-07T05:39:36.575" v="1068" actId="700"/>
          <ac:spMkLst>
            <pc:docMk/>
            <pc:sldMk cId="3246414340" sldId="261"/>
            <ac:spMk id="3" creationId="{90A9E93B-9D11-479D-E53D-617860438FC9}"/>
          </ac:spMkLst>
        </pc:spChg>
        <pc:spChg chg="add del mod">
          <ac:chgData name="AJ Bajada" userId="17cb83bc3f8bcfc5" providerId="LiveId" clId="{53F6ED35-14AB-4F77-A24C-F8C272AE7789}" dt="2024-05-10T05:33:43.161" v="2969" actId="22"/>
          <ac:spMkLst>
            <pc:docMk/>
            <pc:sldMk cId="3246414340" sldId="261"/>
            <ac:spMk id="4" creationId="{55BB7744-BA9A-A6F5-A4AC-5479463980A5}"/>
          </ac:spMkLst>
        </pc:spChg>
        <pc:spChg chg="add mod">
          <ac:chgData name="AJ Bajada" userId="17cb83bc3f8bcfc5" providerId="LiveId" clId="{53F6ED35-14AB-4F77-A24C-F8C272AE7789}" dt="2024-05-10T05:34:55.359" v="2996" actId="14100"/>
          <ac:spMkLst>
            <pc:docMk/>
            <pc:sldMk cId="3246414340" sldId="261"/>
            <ac:spMk id="7" creationId="{B09A70A0-3A57-A1DC-B383-29F073A6EBBA}"/>
          </ac:spMkLst>
        </pc:spChg>
        <pc:spChg chg="add">
          <ac:chgData name="AJ Bajada" userId="17cb83bc3f8bcfc5" providerId="LiveId" clId="{53F6ED35-14AB-4F77-A24C-F8C272AE7789}" dt="2024-05-07T05:39:46.424" v="1070" actId="26606"/>
          <ac:spMkLst>
            <pc:docMk/>
            <pc:sldMk cId="3246414340" sldId="261"/>
            <ac:spMk id="9" creationId="{A3363022-C969-41E9-8EB2-E4C94908C1FA}"/>
          </ac:spMkLst>
        </pc:spChg>
        <pc:spChg chg="add">
          <ac:chgData name="AJ Bajada" userId="17cb83bc3f8bcfc5" providerId="LiveId" clId="{53F6ED35-14AB-4F77-A24C-F8C272AE7789}" dt="2024-05-07T05:39:46.424" v="1070" actId="26606"/>
          <ac:spMkLst>
            <pc:docMk/>
            <pc:sldMk cId="3246414340" sldId="261"/>
            <ac:spMk id="11" creationId="{8D1AD6B3-BE88-4CEB-BA17-790657CC4729}"/>
          </ac:spMkLst>
        </pc:spChg>
        <pc:grpChg chg="add">
          <ac:chgData name="AJ Bajada" userId="17cb83bc3f8bcfc5" providerId="LiveId" clId="{53F6ED35-14AB-4F77-A24C-F8C272AE7789}" dt="2024-05-07T05:39:46.424" v="1070" actId="26606"/>
          <ac:grpSpMkLst>
            <pc:docMk/>
            <pc:sldMk cId="3246414340" sldId="261"/>
            <ac:grpSpMk id="13" creationId="{89D1390B-7E13-4B4F-9CB2-391063412E54}"/>
          </ac:grpSpMkLst>
        </pc:grpChg>
        <pc:picChg chg="add">
          <ac:chgData name="AJ Bajada" userId="17cb83bc3f8bcfc5" providerId="LiveId" clId="{53F6ED35-14AB-4F77-A24C-F8C272AE7789}" dt="2024-05-07T05:39:46.424" v="1070" actId="26606"/>
          <ac:picMkLst>
            <pc:docMk/>
            <pc:sldMk cId="3246414340" sldId="261"/>
            <ac:picMk id="6" creationId="{F5CCBF18-A8BA-5BB0-7D41-0F0EA97FEEC7}"/>
          </ac:picMkLst>
        </pc:picChg>
      </pc:sldChg>
      <pc:sldChg chg="addSp modSp new mod ord setBg">
        <pc:chgData name="AJ Bajada" userId="17cb83bc3f8bcfc5" providerId="LiveId" clId="{53F6ED35-14AB-4F77-A24C-F8C272AE7789}" dt="2024-05-08T01:33:10.616" v="2507" actId="20577"/>
        <pc:sldMkLst>
          <pc:docMk/>
          <pc:sldMk cId="2660222625" sldId="262"/>
        </pc:sldMkLst>
        <pc:spChg chg="mo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2" creationId="{6A3E7B3F-5A5D-875F-61D9-C0422B04635D}"/>
          </ac:spMkLst>
        </pc:spChg>
        <pc:spChg chg="mod">
          <ac:chgData name="AJ Bajada" userId="17cb83bc3f8bcfc5" providerId="LiveId" clId="{53F6ED35-14AB-4F77-A24C-F8C272AE7789}" dt="2024-05-08T01:33:10.616" v="2507" actId="20577"/>
          <ac:spMkLst>
            <pc:docMk/>
            <pc:sldMk cId="2660222625" sldId="262"/>
            <ac:spMk id="3" creationId="{F6E5B06C-F447-EC8E-0B4D-BD983E283226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8" creationId="{09588DA8-065E-4F6F-8EFD-43104AB2E0CF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10" creationId="{C4285719-470E-454C-AF62-8323075F1F5B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12" creationId="{CD9FE4EF-C4D8-49A0-B2FF-81D8DB7D8A24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14" creationId="{4300840D-0A0B-4512-BACA-B439D5B9C57C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16" creationId="{D2B78728-A580-49A7-84F9-6EF6F583ADE0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18" creationId="{38FAA1A1-D861-433F-88FA-1E9D6FD31D11}"/>
          </ac:spMkLst>
        </pc:spChg>
        <pc:spChg chg="add">
          <ac:chgData name="AJ Bajada" userId="17cb83bc3f8bcfc5" providerId="LiveId" clId="{53F6ED35-14AB-4F77-A24C-F8C272AE7789}" dt="2024-05-08T01:32:30.864" v="2495" actId="26606"/>
          <ac:spMkLst>
            <pc:docMk/>
            <pc:sldMk cId="2660222625" sldId="262"/>
            <ac:spMk id="20" creationId="{8D71EDA1-87BF-4D5D-AB79-F346FD19278A}"/>
          </ac:spMkLst>
        </pc:spChg>
      </pc:sldChg>
      <pc:sldChg chg="addSp modSp new mod setBg">
        <pc:chgData name="AJ Bajada" userId="17cb83bc3f8bcfc5" providerId="LiveId" clId="{53F6ED35-14AB-4F77-A24C-F8C272AE7789}" dt="2024-05-08T01:41:29.425" v="2918"/>
        <pc:sldMkLst>
          <pc:docMk/>
          <pc:sldMk cId="3645655391" sldId="263"/>
        </pc:sldMkLst>
        <pc:spChg chg="mo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2" creationId="{01F8BF19-0E80-4B0F-E0F1-7BAB8660E0D1}"/>
          </ac:spMkLst>
        </pc:spChg>
        <pc:spChg chg="mo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3" creationId="{0090B65C-BC7C-339A-3C7C-DF520767718D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8" creationId="{09588DA8-065E-4F6F-8EFD-43104AB2E0CF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10" creationId="{C4285719-470E-454C-AF62-8323075F1F5B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12" creationId="{CD9FE4EF-C4D8-49A0-B2FF-81D8DB7D8A24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14" creationId="{4300840D-0A0B-4512-BACA-B439D5B9C57C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16" creationId="{D2B78728-A580-49A7-84F9-6EF6F583ADE0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18" creationId="{38FAA1A1-D861-433F-88FA-1E9D6FD31D11}"/>
          </ac:spMkLst>
        </pc:spChg>
        <pc:spChg chg="add">
          <ac:chgData name="AJ Bajada" userId="17cb83bc3f8bcfc5" providerId="LiveId" clId="{53F6ED35-14AB-4F77-A24C-F8C272AE7789}" dt="2024-05-08T01:41:16.382" v="2917" actId="26606"/>
          <ac:spMkLst>
            <pc:docMk/>
            <pc:sldMk cId="3645655391" sldId="263"/>
            <ac:spMk id="20" creationId="{8D71EDA1-87BF-4D5D-AB79-F346FD19278A}"/>
          </ac:spMkLst>
        </pc:spChg>
      </pc:sldChg>
      <pc:sldChg chg="addSp delSp modSp new mod modClrScheme chgLayout">
        <pc:chgData name="AJ Bajada" userId="17cb83bc3f8bcfc5" providerId="LiveId" clId="{53F6ED35-14AB-4F77-A24C-F8C272AE7789}" dt="2024-05-10T05:32:41.698" v="2962" actId="113"/>
        <pc:sldMkLst>
          <pc:docMk/>
          <pc:sldMk cId="3129057137" sldId="264"/>
        </pc:sldMkLst>
        <pc:spChg chg="del mod ord">
          <ac:chgData name="AJ Bajada" userId="17cb83bc3f8bcfc5" providerId="LiveId" clId="{53F6ED35-14AB-4F77-A24C-F8C272AE7789}" dt="2024-05-07T05:29:37.212" v="620" actId="478"/>
          <ac:spMkLst>
            <pc:docMk/>
            <pc:sldMk cId="3129057137" sldId="264"/>
            <ac:spMk id="2" creationId="{6BF9C00B-C0CA-8DB8-6C7F-B0604AA20E36}"/>
          </ac:spMkLst>
        </pc:spChg>
        <pc:spChg chg="del">
          <ac:chgData name="AJ Bajada" userId="17cb83bc3f8bcfc5" providerId="LiveId" clId="{53F6ED35-14AB-4F77-A24C-F8C272AE7789}" dt="2024-05-07T05:29:33.775" v="619" actId="700"/>
          <ac:spMkLst>
            <pc:docMk/>
            <pc:sldMk cId="3129057137" sldId="264"/>
            <ac:spMk id="3" creationId="{CDFA290A-2E84-46A4-F59C-EC0E53FF2114}"/>
          </ac:spMkLst>
        </pc:spChg>
        <pc:spChg chg="add mod">
          <ac:chgData name="AJ Bajada" userId="17cb83bc3f8bcfc5" providerId="LiveId" clId="{53F6ED35-14AB-4F77-A24C-F8C272AE7789}" dt="2024-05-10T05:32:41.698" v="2962" actId="113"/>
          <ac:spMkLst>
            <pc:docMk/>
            <pc:sldMk cId="3129057137" sldId="264"/>
            <ac:spMk id="5" creationId="{9A6EAB48-154D-5B3C-D28E-6FAAF3C5A205}"/>
          </ac:spMkLst>
        </pc:spChg>
        <pc:picChg chg="add del mod">
          <ac:chgData name="AJ Bajada" userId="17cb83bc3f8bcfc5" providerId="LiveId" clId="{53F6ED35-14AB-4F77-A24C-F8C272AE7789}" dt="2024-05-07T05:29:46.156" v="622" actId="34307"/>
          <ac:picMkLst>
            <pc:docMk/>
            <pc:sldMk cId="3129057137" sldId="264"/>
            <ac:picMk id="4" creationId="{F9E93D7F-D195-6A6B-7118-00F7B2DABF51}"/>
          </ac:picMkLst>
        </pc:picChg>
        <pc:picChg chg="add mod">
          <ac:chgData name="AJ Bajada" userId="17cb83bc3f8bcfc5" providerId="LiveId" clId="{53F6ED35-14AB-4F77-A24C-F8C272AE7789}" dt="2024-05-07T05:30:49.166" v="634" actId="1076"/>
          <ac:picMkLst>
            <pc:docMk/>
            <pc:sldMk cId="3129057137" sldId="264"/>
            <ac:picMk id="6" creationId="{13797F64-5002-037F-123A-47733E84CCD6}"/>
          </ac:picMkLst>
        </pc:picChg>
        <pc:picChg chg="add mod">
          <ac:chgData name="AJ Bajada" userId="17cb83bc3f8bcfc5" providerId="LiveId" clId="{53F6ED35-14AB-4F77-A24C-F8C272AE7789}" dt="2024-05-07T05:38:46.576" v="1067" actId="1035"/>
          <ac:picMkLst>
            <pc:docMk/>
            <pc:sldMk cId="3129057137" sldId="264"/>
            <ac:picMk id="2050" creationId="{5A5DAC0F-14A9-3D46-16BB-BE89CC76F88A}"/>
          </ac:picMkLst>
        </pc:picChg>
      </pc:sldChg>
      <pc:sldChg chg="addSp delSp modSp new mod setBg">
        <pc:chgData name="AJ Bajada" userId="17cb83bc3f8bcfc5" providerId="LiveId" clId="{53F6ED35-14AB-4F77-A24C-F8C272AE7789}" dt="2024-05-07T05:47:20.071" v="1267"/>
        <pc:sldMkLst>
          <pc:docMk/>
          <pc:sldMk cId="3112082498" sldId="265"/>
        </pc:sldMkLst>
        <pc:spChg chg="mod">
          <ac:chgData name="AJ Bajada" userId="17cb83bc3f8bcfc5" providerId="LiveId" clId="{53F6ED35-14AB-4F77-A24C-F8C272AE7789}" dt="2024-05-07T05:37:36.407" v="1051" actId="26606"/>
          <ac:spMkLst>
            <pc:docMk/>
            <pc:sldMk cId="3112082498" sldId="265"/>
            <ac:spMk id="2" creationId="{9DCC0DFC-328B-E0EE-2CF2-7296130D52F6}"/>
          </ac:spMkLst>
        </pc:spChg>
        <pc:spChg chg="add del mod">
          <ac:chgData name="AJ Bajada" userId="17cb83bc3f8bcfc5" providerId="LiveId" clId="{53F6ED35-14AB-4F77-A24C-F8C272AE7789}" dt="2024-05-07T05:37:36.407" v="1051" actId="26606"/>
          <ac:spMkLst>
            <pc:docMk/>
            <pc:sldMk cId="3112082498" sldId="265"/>
            <ac:spMk id="3" creationId="{0F712AFB-E639-B6CC-C5E4-8F49C64563B5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7" creationId="{0F712AFB-E639-B6CC-C5E4-8F49C64563B5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8" creationId="{09588DA8-065E-4F6F-8EFD-43104AB2E0CF}"/>
          </ac:spMkLst>
        </pc:spChg>
        <pc:spChg chg="add">
          <ac:chgData name="AJ Bajada" userId="17cb83bc3f8bcfc5" providerId="LiveId" clId="{53F6ED35-14AB-4F77-A24C-F8C272AE7789}" dt="2024-05-07T05:37:36.407" v="1051" actId="26606"/>
          <ac:spMkLst>
            <pc:docMk/>
            <pc:sldMk cId="3112082498" sldId="265"/>
            <ac:spMk id="9" creationId="{3ECBE1F1-D69B-4AFA-ABD5-8E41720EF6DE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10" creationId="{C4285719-470E-454C-AF62-8323075F1F5B}"/>
          </ac:spMkLst>
        </pc:spChg>
        <pc:spChg chg="add">
          <ac:chgData name="AJ Bajada" userId="17cb83bc3f8bcfc5" providerId="LiveId" clId="{53F6ED35-14AB-4F77-A24C-F8C272AE7789}" dt="2024-05-07T05:37:36.407" v="1051" actId="26606"/>
          <ac:spMkLst>
            <pc:docMk/>
            <pc:sldMk cId="3112082498" sldId="265"/>
            <ac:spMk id="11" creationId="{603A6265-E10C-4B85-9C20-E75FCAF9CC63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12" creationId="{CD9FE4EF-C4D8-49A0-B2FF-81D8DB7D8A24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14" creationId="{4300840D-0A0B-4512-BACA-B439D5B9C57C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16" creationId="{D2B78728-A580-49A7-84F9-6EF6F583ADE0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18" creationId="{38FAA1A1-D861-433F-88FA-1E9D6FD31D11}"/>
          </ac:spMkLst>
        </pc:spChg>
        <pc:spChg chg="add del">
          <ac:chgData name="AJ Bajada" userId="17cb83bc3f8bcfc5" providerId="LiveId" clId="{53F6ED35-14AB-4F77-A24C-F8C272AE7789}" dt="2024-05-07T05:37:31.823" v="1048" actId="26606"/>
          <ac:spMkLst>
            <pc:docMk/>
            <pc:sldMk cId="3112082498" sldId="265"/>
            <ac:spMk id="20" creationId="{8D71EDA1-87BF-4D5D-AB79-F346FD19278A}"/>
          </ac:spMkLst>
        </pc:spChg>
        <pc:spChg chg="add del">
          <ac:chgData name="AJ Bajada" userId="17cb83bc3f8bcfc5" providerId="LiveId" clId="{53F6ED35-14AB-4F77-A24C-F8C272AE7789}" dt="2024-05-07T05:37:36.400" v="1050" actId="26606"/>
          <ac:spMkLst>
            <pc:docMk/>
            <pc:sldMk cId="3112082498" sldId="265"/>
            <ac:spMk id="22" creationId="{EDDBB197-D710-4A4F-A9CA-FD2177498BE8}"/>
          </ac:spMkLst>
        </pc:spChg>
        <pc:spChg chg="add del">
          <ac:chgData name="AJ Bajada" userId="17cb83bc3f8bcfc5" providerId="LiveId" clId="{53F6ED35-14AB-4F77-A24C-F8C272AE7789}" dt="2024-05-07T05:37:36.400" v="1050" actId="26606"/>
          <ac:spMkLst>
            <pc:docMk/>
            <pc:sldMk cId="3112082498" sldId="265"/>
            <ac:spMk id="23" creationId="{975D1CFA-2CDB-4B64-BD9F-85744E8DA12F}"/>
          </ac:spMkLst>
        </pc:spChg>
        <pc:spChg chg="add del">
          <ac:chgData name="AJ Bajada" userId="17cb83bc3f8bcfc5" providerId="LiveId" clId="{53F6ED35-14AB-4F77-A24C-F8C272AE7789}" dt="2024-05-07T05:37:36.400" v="1050" actId="26606"/>
          <ac:spMkLst>
            <pc:docMk/>
            <pc:sldMk cId="3112082498" sldId="265"/>
            <ac:spMk id="24" creationId="{0F712AFB-E639-B6CC-C5E4-8F49C64563B5}"/>
          </ac:spMkLst>
        </pc:spChg>
        <pc:spChg chg="add">
          <ac:chgData name="AJ Bajada" userId="17cb83bc3f8bcfc5" providerId="LiveId" clId="{53F6ED35-14AB-4F77-A24C-F8C272AE7789}" dt="2024-05-07T05:37:36.407" v="1051" actId="26606"/>
          <ac:spMkLst>
            <pc:docMk/>
            <pc:sldMk cId="3112082498" sldId="265"/>
            <ac:spMk id="31" creationId="{0F712AFB-E639-B6CC-C5E4-8F49C64563B5}"/>
          </ac:spMkLst>
        </pc:spChg>
        <pc:grpChg chg="add del">
          <ac:chgData name="AJ Bajada" userId="17cb83bc3f8bcfc5" providerId="LiveId" clId="{53F6ED35-14AB-4F77-A24C-F8C272AE7789}" dt="2024-05-07T05:37:36.400" v="1050" actId="26606"/>
          <ac:grpSpMkLst>
            <pc:docMk/>
            <pc:sldMk cId="3112082498" sldId="265"/>
            <ac:grpSpMk id="25" creationId="{25EE5136-01F1-466C-962D-BA9B4C6757AA}"/>
          </ac:grpSpMkLst>
        </pc:grpChg>
        <pc:graphicFrameChg chg="add del">
          <ac:chgData name="AJ Bajada" userId="17cb83bc3f8bcfc5" providerId="LiveId" clId="{53F6ED35-14AB-4F77-A24C-F8C272AE7789}" dt="2024-05-07T05:37:23.627" v="1046" actId="26606"/>
          <ac:graphicFrameMkLst>
            <pc:docMk/>
            <pc:sldMk cId="3112082498" sldId="265"/>
            <ac:graphicFrameMk id="5" creationId="{76FCE1AC-1FB5-7625-1318-45D3109D696A}"/>
          </ac:graphicFrameMkLst>
        </pc:graphicFrameChg>
        <pc:picChg chg="add del">
          <ac:chgData name="AJ Bajada" userId="17cb83bc3f8bcfc5" providerId="LiveId" clId="{53F6ED35-14AB-4F77-A24C-F8C272AE7789}" dt="2024-05-07T05:37:36.400" v="1050" actId="26606"/>
          <ac:picMkLst>
            <pc:docMk/>
            <pc:sldMk cId="3112082498" sldId="265"/>
            <ac:picMk id="28" creationId="{76AD283F-89AE-BC2A-B381-1DC8B06839F7}"/>
          </ac:picMkLst>
        </pc:picChg>
        <pc:picChg chg="add">
          <ac:chgData name="AJ Bajada" userId="17cb83bc3f8bcfc5" providerId="LiveId" clId="{53F6ED35-14AB-4F77-A24C-F8C272AE7789}" dt="2024-05-07T05:37:36.407" v="1051" actId="26606"/>
          <ac:picMkLst>
            <pc:docMk/>
            <pc:sldMk cId="3112082498" sldId="265"/>
            <ac:picMk id="30" creationId="{4A505F7D-35AC-B168-0CB9-B0692C4A5C60}"/>
          </ac:picMkLst>
        </pc:picChg>
      </pc:sldChg>
      <pc:sldChg chg="addSp modSp new del">
        <pc:chgData name="AJ Bajada" userId="17cb83bc3f8bcfc5" providerId="LiveId" clId="{53F6ED35-14AB-4F77-A24C-F8C272AE7789}" dt="2024-05-07T05:50:16.882" v="1272" actId="2696"/>
        <pc:sldMkLst>
          <pc:docMk/>
          <pc:sldMk cId="2058086554" sldId="266"/>
        </pc:sldMkLst>
        <pc:spChg chg="add mod">
          <ac:chgData name="AJ Bajada" userId="17cb83bc3f8bcfc5" providerId="LiveId" clId="{53F6ED35-14AB-4F77-A24C-F8C272AE7789}" dt="2024-05-07T05:50:06.155" v="1271"/>
          <ac:spMkLst>
            <pc:docMk/>
            <pc:sldMk cId="2058086554" sldId="266"/>
            <ac:spMk id="3" creationId="{E56004BA-0CCC-81CC-7753-2999E0AA8C82}"/>
          </ac:spMkLst>
        </pc:spChg>
        <pc:picChg chg="add mod">
          <ac:chgData name="AJ Bajada" userId="17cb83bc3f8bcfc5" providerId="LiveId" clId="{53F6ED35-14AB-4F77-A24C-F8C272AE7789}" dt="2024-05-07T05:48:29.041" v="1269"/>
          <ac:picMkLst>
            <pc:docMk/>
            <pc:sldMk cId="2058086554" sldId="266"/>
            <ac:picMk id="2" creationId="{1BE4B17A-1E7C-72CD-2117-B90BA47768ED}"/>
          </ac:picMkLst>
        </pc:picChg>
      </pc:sldChg>
      <pc:sldMasterChg chg="del delSldLayout">
        <pc:chgData name="AJ Bajada" userId="17cb83bc3f8bcfc5" providerId="LiveId" clId="{53F6ED35-14AB-4F77-A24C-F8C272AE7789}" dt="2024-05-07T04:32:37.633" v="2" actId="26606"/>
        <pc:sldMasterMkLst>
          <pc:docMk/>
          <pc:sldMasterMk cId="3251584826" sldId="2147483648"/>
        </pc:sldMasterMkLst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3130212621" sldId="2147483649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3094806470" sldId="2147483650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151002242" sldId="2147483651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72088848" sldId="2147483652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2632136766" sldId="2147483653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977321324" sldId="2147483654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535665933" sldId="2147483655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1136778421" sldId="2147483656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3089706417" sldId="2147483657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4069816028" sldId="2147483658"/>
          </pc:sldLayoutMkLst>
        </pc:sldLayoutChg>
        <pc:sldLayoutChg chg="del">
          <pc:chgData name="AJ Bajada" userId="17cb83bc3f8bcfc5" providerId="LiveId" clId="{53F6ED35-14AB-4F77-A24C-F8C272AE7789}" dt="2024-05-07T04:32:37.633" v="2" actId="26606"/>
          <pc:sldLayoutMkLst>
            <pc:docMk/>
            <pc:sldMasterMk cId="3251584826" sldId="2147483648"/>
            <pc:sldLayoutMk cId="2202355259" sldId="2147483659"/>
          </pc:sldLayoutMkLst>
        </pc:sldLayoutChg>
      </pc:sldMasterChg>
      <pc:sldMasterChg chg="add del addSldLayout delSldLayout">
        <pc:chgData name="AJ Bajada" userId="17cb83bc3f8bcfc5" providerId="LiveId" clId="{53F6ED35-14AB-4F77-A24C-F8C272AE7789}" dt="2024-05-07T04:41:52.293" v="25" actId="26606"/>
        <pc:sldMasterMkLst>
          <pc:docMk/>
          <pc:sldMasterMk cId="901979215" sldId="2147483686"/>
        </pc:sldMasterMkLst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1194783469" sldId="2147483675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1105698805" sldId="2147483676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1144067557" sldId="2147483677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1543293144" sldId="2147483678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1555916113" sldId="2147483679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2556799864" sldId="2147483680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47626554" sldId="2147483681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2012561990" sldId="2147483682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389432240" sldId="2147483683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2473061085" sldId="2147483684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901979215" sldId="2147483686"/>
            <pc:sldLayoutMk cId="547679393" sldId="2147483685"/>
          </pc:sldLayoutMkLst>
        </pc:sldLayoutChg>
      </pc:sldMasterChg>
      <pc:sldMasterChg chg="add del addSldLayout delSldLayout">
        <pc:chgData name="AJ Bajada" userId="17cb83bc3f8bcfc5" providerId="LiveId" clId="{53F6ED35-14AB-4F77-A24C-F8C272AE7789}" dt="2024-05-07T04:41:52.258" v="24" actId="26606"/>
        <pc:sldMasterMkLst>
          <pc:docMk/>
          <pc:sldMasterMk cId="2473801913" sldId="2147483723"/>
        </pc:sldMasterMkLst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4056495788" sldId="2147483712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2905565003" sldId="2147483713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4275966546" sldId="2147483714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339575027" sldId="2147483715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648960177" sldId="2147483716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2617123453" sldId="2147483717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413558305" sldId="2147483718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1900688572" sldId="2147483719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1255666929" sldId="2147483720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3002946072" sldId="2147483721"/>
          </pc:sldLayoutMkLst>
        </pc:sldLayoutChg>
        <pc:sldLayoutChg chg="add del">
          <pc:chgData name="AJ Bajada" userId="17cb83bc3f8bcfc5" providerId="LiveId" clId="{53F6ED35-14AB-4F77-A24C-F8C272AE7789}" dt="2024-05-07T04:41:52.258" v="24" actId="26606"/>
          <pc:sldLayoutMkLst>
            <pc:docMk/>
            <pc:sldMasterMk cId="2473801913" sldId="2147483723"/>
            <pc:sldLayoutMk cId="3713661898" sldId="2147483722"/>
          </pc:sldLayoutMkLst>
        </pc:sldLayoutChg>
      </pc:sldMasterChg>
      <pc:sldMasterChg chg="add del addSldLayout delSldLayout">
        <pc:chgData name="AJ Bajada" userId="17cb83bc3f8bcfc5" providerId="LiveId" clId="{53F6ED35-14AB-4F77-A24C-F8C272AE7789}" dt="2024-05-07T04:41:52.293" v="25" actId="26606"/>
        <pc:sldMasterMkLst>
          <pc:docMk/>
          <pc:sldMasterMk cId="1526759565" sldId="2147483749"/>
        </pc:sldMasterMkLst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2416768779" sldId="2147483738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1422243829" sldId="2147483739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1900188684" sldId="2147483740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1009149666" sldId="2147483741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2331200068" sldId="2147483742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3458623681" sldId="2147483743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613965572" sldId="2147483744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185847623" sldId="2147483745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1102574576" sldId="2147483746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3257159511" sldId="2147483747"/>
          </pc:sldLayoutMkLst>
        </pc:sldLayoutChg>
        <pc:sldLayoutChg chg="add del">
          <pc:chgData name="AJ Bajada" userId="17cb83bc3f8bcfc5" providerId="LiveId" clId="{53F6ED35-14AB-4F77-A24C-F8C272AE7789}" dt="2024-05-07T04:41:52.293" v="25" actId="26606"/>
          <pc:sldLayoutMkLst>
            <pc:docMk/>
            <pc:sldMasterMk cId="1526759565" sldId="2147483749"/>
            <pc:sldLayoutMk cId="4200362012" sldId="2147483748"/>
          </pc:sldLayoutMkLst>
        </pc:sldLayoutChg>
      </pc:sldMasterChg>
      <pc:sldMasterChg chg="setBg">
        <pc:chgData name="AJ Bajada" userId="17cb83bc3f8bcfc5" providerId="LiveId" clId="{53F6ED35-14AB-4F77-A24C-F8C272AE7789}" dt="2024-05-08T01:41:29.425" v="2918"/>
        <pc:sldMasterMkLst>
          <pc:docMk/>
          <pc:sldMasterMk cId="630000577" sldId="214748390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hyperlink" Target="https://learn.microsoft.com/en-us/azure/azure-resource-manager/bicep/linter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hyperlink" Target="https://learn.microsoft.com/en-us/azure/azure-resource-manager/bicep/linter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C0B22-9849-4B96-A9E7-7A73EDF09E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58DB61-83C7-4262-9318-1CDD0005BCB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 Bicep linter checks Bicep files for syntax errors and best practice violations.</a:t>
          </a:r>
          <a:endParaRPr lang="en-US"/>
        </a:p>
      </dgm:t>
    </dgm:pt>
    <dgm:pt modelId="{765D797C-B9C0-4710-9407-E9B2C2B3B65A}" type="parTrans" cxnId="{3A17C0AE-F945-4E5E-9157-B783FAB05198}">
      <dgm:prSet/>
      <dgm:spPr/>
      <dgm:t>
        <a:bodyPr/>
        <a:lstStyle/>
        <a:p>
          <a:endParaRPr lang="en-US"/>
        </a:p>
      </dgm:t>
    </dgm:pt>
    <dgm:pt modelId="{414A2CD2-FCF2-47A9-BAE0-376BAEFF55D3}" type="sibTrans" cxnId="{3A17C0AE-F945-4E5E-9157-B783FAB05198}">
      <dgm:prSet/>
      <dgm:spPr/>
      <dgm:t>
        <a:bodyPr/>
        <a:lstStyle/>
        <a:p>
          <a:endParaRPr lang="en-US"/>
        </a:p>
      </dgm:t>
    </dgm:pt>
    <dgm:pt modelId="{F44F1835-EB0E-4F06-9041-53BBA5A1440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Integrated into Bicep CLI and the Bicep extension for Visual Studio Code.</a:t>
          </a:r>
          <a:endParaRPr lang="en-US"/>
        </a:p>
      </dgm:t>
    </dgm:pt>
    <dgm:pt modelId="{4C2191C9-B92D-40F8-B654-3B7C6D8C059B}" type="parTrans" cxnId="{50C35645-E944-4DD7-95AB-4C228AF2EC7F}">
      <dgm:prSet/>
      <dgm:spPr/>
      <dgm:t>
        <a:bodyPr/>
        <a:lstStyle/>
        <a:p>
          <a:endParaRPr lang="en-US"/>
        </a:p>
      </dgm:t>
    </dgm:pt>
    <dgm:pt modelId="{CD0B7297-0F81-494B-82C3-01505FB2967E}" type="sibTrans" cxnId="{50C35645-E944-4DD7-95AB-4C228AF2EC7F}">
      <dgm:prSet/>
      <dgm:spPr/>
      <dgm:t>
        <a:bodyPr/>
        <a:lstStyle/>
        <a:p>
          <a:endParaRPr lang="en-US"/>
        </a:p>
      </dgm:t>
    </dgm:pt>
    <dgm:pt modelId="{8FD794C2-957B-4FE0-BD19-D2E9246078F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 default set of linter rules is minimal and taken from arm-ttk test cases. Set to warning by default.</a:t>
          </a:r>
          <a:endParaRPr lang="en-US"/>
        </a:p>
      </dgm:t>
    </dgm:pt>
    <dgm:pt modelId="{C74F5F42-AFE8-434E-B5DA-23B599D6121C}" type="parTrans" cxnId="{BC1B0698-57E4-4124-9D08-2E792BFD1287}">
      <dgm:prSet/>
      <dgm:spPr/>
      <dgm:t>
        <a:bodyPr/>
        <a:lstStyle/>
        <a:p>
          <a:endParaRPr lang="en-US"/>
        </a:p>
      </dgm:t>
    </dgm:pt>
    <dgm:pt modelId="{F43DEC53-BB7F-4E79-9F12-EA0094E378E6}" type="sibTrans" cxnId="{BC1B0698-57E4-4124-9D08-2E792BFD1287}">
      <dgm:prSet/>
      <dgm:spPr/>
      <dgm:t>
        <a:bodyPr/>
        <a:lstStyle/>
        <a:p>
          <a:endParaRPr lang="en-US"/>
        </a:p>
      </dgm:t>
    </dgm:pt>
    <dgm:pt modelId="{84770759-200E-4BF3-A6D8-3D23B837F52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You can overwrite the default settings, by using a </a:t>
          </a:r>
          <a:r>
            <a:rPr lang="en-AU" b="1"/>
            <a:t>bicepconfig.json </a:t>
          </a:r>
          <a:r>
            <a:rPr lang="en-AU"/>
            <a:t>file and applying your own custom settings.</a:t>
          </a:r>
          <a:endParaRPr lang="en-US"/>
        </a:p>
      </dgm:t>
    </dgm:pt>
    <dgm:pt modelId="{2906F600-A60E-469F-9387-EE60F0A828FC}" type="parTrans" cxnId="{EC8E4B99-398F-436F-A646-F1507AB6B6AB}">
      <dgm:prSet/>
      <dgm:spPr/>
      <dgm:t>
        <a:bodyPr/>
        <a:lstStyle/>
        <a:p>
          <a:endParaRPr lang="en-US"/>
        </a:p>
      </dgm:t>
    </dgm:pt>
    <dgm:pt modelId="{7ACE6585-C3D7-45B2-9929-CCFD25A50CC8}" type="sibTrans" cxnId="{EC8E4B99-398F-436F-A646-F1507AB6B6AB}">
      <dgm:prSet/>
      <dgm:spPr/>
      <dgm:t>
        <a:bodyPr/>
        <a:lstStyle/>
        <a:p>
          <a:endParaRPr lang="en-US"/>
        </a:p>
      </dgm:t>
    </dgm:pt>
    <dgm:pt modelId="{6935E4BB-FFF8-438E-A81C-BC111CB63D0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Silence false positives in Bicep file using </a:t>
          </a:r>
          <a:r>
            <a:rPr lang="en-AU" b="1" dirty="0"/>
            <a:t>#disable-next-line &lt;rule name&gt; </a:t>
          </a:r>
          <a:endParaRPr lang="en-US" dirty="0"/>
        </a:p>
      </dgm:t>
    </dgm:pt>
    <dgm:pt modelId="{A3B3062F-4840-4BB0-BFF5-A4906A683D82}" type="parTrans" cxnId="{BEC79F25-6B72-4CA9-ADEC-2C498CF3297B}">
      <dgm:prSet/>
      <dgm:spPr/>
      <dgm:t>
        <a:bodyPr/>
        <a:lstStyle/>
        <a:p>
          <a:endParaRPr lang="en-US"/>
        </a:p>
      </dgm:t>
    </dgm:pt>
    <dgm:pt modelId="{9594327A-27E4-4308-A9F3-3F92112C566C}" type="sibTrans" cxnId="{BEC79F25-6B72-4CA9-ADEC-2C498CF3297B}">
      <dgm:prSet/>
      <dgm:spPr/>
      <dgm:t>
        <a:bodyPr/>
        <a:lstStyle/>
        <a:p>
          <a:endParaRPr lang="en-US"/>
        </a:p>
      </dgm:t>
    </dgm:pt>
    <dgm:pt modelId="{736F62BB-54FC-44BA-8A19-B7B1FACD86A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 dirty="0"/>
            <a:t>Reference</a:t>
          </a:r>
          <a:r>
            <a:rPr lang="en-AU" dirty="0"/>
            <a:t>: </a:t>
          </a:r>
          <a:r>
            <a:rPr lang="en-AU" dirty="0">
              <a:hlinkClick xmlns:r="http://schemas.openxmlformats.org/officeDocument/2006/relationships" r:id="rId1"/>
            </a:rPr>
            <a:t>https://learn.microsoft.com/en-us/azure/azure-resource-manager/bicep/linter</a:t>
          </a:r>
          <a:r>
            <a:rPr lang="en-AU" dirty="0"/>
            <a:t> </a:t>
          </a:r>
          <a:endParaRPr lang="en-US" dirty="0"/>
        </a:p>
      </dgm:t>
    </dgm:pt>
    <dgm:pt modelId="{40DFA0C1-A0A1-45C9-8DB2-FF960E92CBCB}" type="parTrans" cxnId="{4681C273-D55F-43D5-8342-C656357214B8}">
      <dgm:prSet/>
      <dgm:spPr/>
      <dgm:t>
        <a:bodyPr/>
        <a:lstStyle/>
        <a:p>
          <a:endParaRPr lang="en-US"/>
        </a:p>
      </dgm:t>
    </dgm:pt>
    <dgm:pt modelId="{907A8A80-B29F-40FB-ADDA-03819C1CD840}" type="sibTrans" cxnId="{4681C273-D55F-43D5-8342-C656357214B8}">
      <dgm:prSet/>
      <dgm:spPr/>
      <dgm:t>
        <a:bodyPr/>
        <a:lstStyle/>
        <a:p>
          <a:endParaRPr lang="en-US"/>
        </a:p>
      </dgm:t>
    </dgm:pt>
    <dgm:pt modelId="{0FB3999F-70A0-43B1-B367-71B1B4F4799E}" type="pres">
      <dgm:prSet presAssocID="{E0AC0B22-9849-4B96-A9E7-7A73EDF09EDE}" presName="root" presStyleCnt="0">
        <dgm:presLayoutVars>
          <dgm:dir/>
          <dgm:resizeHandles val="exact"/>
        </dgm:presLayoutVars>
      </dgm:prSet>
      <dgm:spPr/>
    </dgm:pt>
    <dgm:pt modelId="{0C1AA5B4-5884-4970-BB1E-792DC5D4E7E9}" type="pres">
      <dgm:prSet presAssocID="{F958DB61-83C7-4262-9318-1CDD0005BCBB}" presName="compNode" presStyleCnt="0"/>
      <dgm:spPr/>
    </dgm:pt>
    <dgm:pt modelId="{51EEA55D-D492-466F-AD47-3C6E2FD1509F}" type="pres">
      <dgm:prSet presAssocID="{F958DB61-83C7-4262-9318-1CDD0005BCBB}" presName="bgRect" presStyleLbl="bgShp" presStyleIdx="0" presStyleCnt="6"/>
      <dgm:spPr/>
    </dgm:pt>
    <dgm:pt modelId="{8CCDFDE4-7A57-41F2-8F3F-C0EF9818927D}" type="pres">
      <dgm:prSet presAssocID="{F958DB61-83C7-4262-9318-1CDD0005BCBB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ED6D5B-DF6D-4F98-AD2A-B29B7E784C6B}" type="pres">
      <dgm:prSet presAssocID="{F958DB61-83C7-4262-9318-1CDD0005BCBB}" presName="spaceRect" presStyleCnt="0"/>
      <dgm:spPr/>
    </dgm:pt>
    <dgm:pt modelId="{EAF80CC1-06A0-4DB5-A97D-EDFABA357217}" type="pres">
      <dgm:prSet presAssocID="{F958DB61-83C7-4262-9318-1CDD0005BCBB}" presName="parTx" presStyleLbl="revTx" presStyleIdx="0" presStyleCnt="6">
        <dgm:presLayoutVars>
          <dgm:chMax val="0"/>
          <dgm:chPref val="0"/>
        </dgm:presLayoutVars>
      </dgm:prSet>
      <dgm:spPr/>
    </dgm:pt>
    <dgm:pt modelId="{0D69F508-B4CB-4C47-9088-9F58FCE45554}" type="pres">
      <dgm:prSet presAssocID="{414A2CD2-FCF2-47A9-BAE0-376BAEFF55D3}" presName="sibTrans" presStyleCnt="0"/>
      <dgm:spPr/>
    </dgm:pt>
    <dgm:pt modelId="{29E66A86-4FE2-489B-82D2-6ED8349405C1}" type="pres">
      <dgm:prSet presAssocID="{F44F1835-EB0E-4F06-9041-53BBA5A14409}" presName="compNode" presStyleCnt="0"/>
      <dgm:spPr/>
    </dgm:pt>
    <dgm:pt modelId="{E9E5E047-FFF3-47DC-8112-1919A0DAE127}" type="pres">
      <dgm:prSet presAssocID="{F44F1835-EB0E-4F06-9041-53BBA5A14409}" presName="bgRect" presStyleLbl="bgShp" presStyleIdx="1" presStyleCnt="6"/>
      <dgm:spPr/>
    </dgm:pt>
    <dgm:pt modelId="{3224623D-75CF-44B8-8F03-CCAF2938261F}" type="pres">
      <dgm:prSet presAssocID="{F44F1835-EB0E-4F06-9041-53BBA5A14409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5A0B1D-62C0-4F22-9A85-4FBF1B5B9B67}" type="pres">
      <dgm:prSet presAssocID="{F44F1835-EB0E-4F06-9041-53BBA5A14409}" presName="spaceRect" presStyleCnt="0"/>
      <dgm:spPr/>
    </dgm:pt>
    <dgm:pt modelId="{B884DF58-3716-403A-B1AC-85498019DB9E}" type="pres">
      <dgm:prSet presAssocID="{F44F1835-EB0E-4F06-9041-53BBA5A14409}" presName="parTx" presStyleLbl="revTx" presStyleIdx="1" presStyleCnt="6">
        <dgm:presLayoutVars>
          <dgm:chMax val="0"/>
          <dgm:chPref val="0"/>
        </dgm:presLayoutVars>
      </dgm:prSet>
      <dgm:spPr/>
    </dgm:pt>
    <dgm:pt modelId="{B57A9390-C78A-402F-8F40-C90FBB7613C3}" type="pres">
      <dgm:prSet presAssocID="{CD0B7297-0F81-494B-82C3-01505FB2967E}" presName="sibTrans" presStyleCnt="0"/>
      <dgm:spPr/>
    </dgm:pt>
    <dgm:pt modelId="{4A432BD7-4F81-4DA9-8008-7715330187B5}" type="pres">
      <dgm:prSet presAssocID="{8FD794C2-957B-4FE0-BD19-D2E9246078F4}" presName="compNode" presStyleCnt="0"/>
      <dgm:spPr/>
    </dgm:pt>
    <dgm:pt modelId="{8BE0BF76-18D9-4631-B385-630B7047AE3A}" type="pres">
      <dgm:prSet presAssocID="{8FD794C2-957B-4FE0-BD19-D2E9246078F4}" presName="bgRect" presStyleLbl="bgShp" presStyleIdx="2" presStyleCnt="6"/>
      <dgm:spPr/>
    </dgm:pt>
    <dgm:pt modelId="{10F88A8E-3937-4BA2-BCE7-97931427B501}" type="pres">
      <dgm:prSet presAssocID="{8FD794C2-957B-4FE0-BD19-D2E9246078F4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950E667-ACE9-4C80-8EEC-FA33F010313B}" type="pres">
      <dgm:prSet presAssocID="{8FD794C2-957B-4FE0-BD19-D2E9246078F4}" presName="spaceRect" presStyleCnt="0"/>
      <dgm:spPr/>
    </dgm:pt>
    <dgm:pt modelId="{92E72C35-D922-4830-812E-C84D67DC559F}" type="pres">
      <dgm:prSet presAssocID="{8FD794C2-957B-4FE0-BD19-D2E9246078F4}" presName="parTx" presStyleLbl="revTx" presStyleIdx="2" presStyleCnt="6">
        <dgm:presLayoutVars>
          <dgm:chMax val="0"/>
          <dgm:chPref val="0"/>
        </dgm:presLayoutVars>
      </dgm:prSet>
      <dgm:spPr/>
    </dgm:pt>
    <dgm:pt modelId="{A8EE996D-CD90-49E8-B705-D01964F235CB}" type="pres">
      <dgm:prSet presAssocID="{F43DEC53-BB7F-4E79-9F12-EA0094E378E6}" presName="sibTrans" presStyleCnt="0"/>
      <dgm:spPr/>
    </dgm:pt>
    <dgm:pt modelId="{FA33C65B-92E3-452C-9EB6-498FAF2DC61C}" type="pres">
      <dgm:prSet presAssocID="{84770759-200E-4BF3-A6D8-3D23B837F521}" presName="compNode" presStyleCnt="0"/>
      <dgm:spPr/>
    </dgm:pt>
    <dgm:pt modelId="{2102F0B8-5C8B-41DC-A374-335877791F87}" type="pres">
      <dgm:prSet presAssocID="{84770759-200E-4BF3-A6D8-3D23B837F521}" presName="bgRect" presStyleLbl="bgShp" presStyleIdx="3" presStyleCnt="6"/>
      <dgm:spPr/>
    </dgm:pt>
    <dgm:pt modelId="{531F2A09-B259-4A84-8512-D98F6142EF96}" type="pres">
      <dgm:prSet presAssocID="{84770759-200E-4BF3-A6D8-3D23B837F521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4CE0653-BBA5-48C9-814D-2BCB1B14EEA9}" type="pres">
      <dgm:prSet presAssocID="{84770759-200E-4BF3-A6D8-3D23B837F521}" presName="spaceRect" presStyleCnt="0"/>
      <dgm:spPr/>
    </dgm:pt>
    <dgm:pt modelId="{E3EF5548-572F-4C31-AAD7-67E0CD8E4313}" type="pres">
      <dgm:prSet presAssocID="{84770759-200E-4BF3-A6D8-3D23B837F521}" presName="parTx" presStyleLbl="revTx" presStyleIdx="3" presStyleCnt="6">
        <dgm:presLayoutVars>
          <dgm:chMax val="0"/>
          <dgm:chPref val="0"/>
        </dgm:presLayoutVars>
      </dgm:prSet>
      <dgm:spPr/>
    </dgm:pt>
    <dgm:pt modelId="{1AD750F0-B2BF-4F2E-ADEA-10A201840CC0}" type="pres">
      <dgm:prSet presAssocID="{7ACE6585-C3D7-45B2-9929-CCFD25A50CC8}" presName="sibTrans" presStyleCnt="0"/>
      <dgm:spPr/>
    </dgm:pt>
    <dgm:pt modelId="{AFBE0EE2-9F0B-4AB3-91A7-130DFCC730BE}" type="pres">
      <dgm:prSet presAssocID="{6935E4BB-FFF8-438E-A81C-BC111CB63D0A}" presName="compNode" presStyleCnt="0"/>
      <dgm:spPr/>
    </dgm:pt>
    <dgm:pt modelId="{90274304-5F9E-48B6-9285-C859D40DE555}" type="pres">
      <dgm:prSet presAssocID="{6935E4BB-FFF8-438E-A81C-BC111CB63D0A}" presName="bgRect" presStyleLbl="bgShp" presStyleIdx="4" presStyleCnt="6"/>
      <dgm:spPr/>
    </dgm:pt>
    <dgm:pt modelId="{E2144B31-56F5-4A0C-8D7C-6023EB7E1B6D}" type="pres">
      <dgm:prSet presAssocID="{6935E4BB-FFF8-438E-A81C-BC111CB63D0A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0F3052C7-D475-4DC2-ACF4-9C165F1A03EA}" type="pres">
      <dgm:prSet presAssocID="{6935E4BB-FFF8-438E-A81C-BC111CB63D0A}" presName="spaceRect" presStyleCnt="0"/>
      <dgm:spPr/>
    </dgm:pt>
    <dgm:pt modelId="{167074C2-693D-4E5A-8CEF-A3A6EFDBA18A}" type="pres">
      <dgm:prSet presAssocID="{6935E4BB-FFF8-438E-A81C-BC111CB63D0A}" presName="parTx" presStyleLbl="revTx" presStyleIdx="4" presStyleCnt="6">
        <dgm:presLayoutVars>
          <dgm:chMax val="0"/>
          <dgm:chPref val="0"/>
        </dgm:presLayoutVars>
      </dgm:prSet>
      <dgm:spPr/>
    </dgm:pt>
    <dgm:pt modelId="{15815298-FD2E-4019-BFBF-E0A088029C51}" type="pres">
      <dgm:prSet presAssocID="{9594327A-27E4-4308-A9F3-3F92112C566C}" presName="sibTrans" presStyleCnt="0"/>
      <dgm:spPr/>
    </dgm:pt>
    <dgm:pt modelId="{C5B911BD-7048-451A-9591-C811509DF436}" type="pres">
      <dgm:prSet presAssocID="{736F62BB-54FC-44BA-8A19-B7B1FACD86AD}" presName="compNode" presStyleCnt="0"/>
      <dgm:spPr/>
    </dgm:pt>
    <dgm:pt modelId="{9BB6797A-D0B1-4F80-81D2-093748BEBACC}" type="pres">
      <dgm:prSet presAssocID="{736F62BB-54FC-44BA-8A19-B7B1FACD86AD}" presName="bgRect" presStyleLbl="bgShp" presStyleIdx="5" presStyleCnt="6"/>
      <dgm:spPr/>
    </dgm:pt>
    <dgm:pt modelId="{9FF23559-6344-4600-A31F-17BEDF28F87F}" type="pres">
      <dgm:prSet presAssocID="{736F62BB-54FC-44BA-8A19-B7B1FACD86AD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DC1E2D4-FAF5-470C-AA66-BADB67BD0A57}" type="pres">
      <dgm:prSet presAssocID="{736F62BB-54FC-44BA-8A19-B7B1FACD86AD}" presName="spaceRect" presStyleCnt="0"/>
      <dgm:spPr/>
    </dgm:pt>
    <dgm:pt modelId="{38919AAE-BACE-4AE0-BA66-D2368BF54D75}" type="pres">
      <dgm:prSet presAssocID="{736F62BB-54FC-44BA-8A19-B7B1FACD86A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EC79F25-6B72-4CA9-ADEC-2C498CF3297B}" srcId="{E0AC0B22-9849-4B96-A9E7-7A73EDF09EDE}" destId="{6935E4BB-FFF8-438E-A81C-BC111CB63D0A}" srcOrd="4" destOrd="0" parTransId="{A3B3062F-4840-4BB0-BFF5-A4906A683D82}" sibTransId="{9594327A-27E4-4308-A9F3-3F92112C566C}"/>
    <dgm:cxn modelId="{102DB63F-BB58-4DAA-B5B4-CA1F204B7D2B}" type="presOf" srcId="{F958DB61-83C7-4262-9318-1CDD0005BCBB}" destId="{EAF80CC1-06A0-4DB5-A97D-EDFABA357217}" srcOrd="0" destOrd="0" presId="urn:microsoft.com/office/officeart/2018/2/layout/IconVerticalSolidList"/>
    <dgm:cxn modelId="{55877742-8A86-4755-ABAA-C800B5C2C144}" type="presOf" srcId="{84770759-200E-4BF3-A6D8-3D23B837F521}" destId="{E3EF5548-572F-4C31-AAD7-67E0CD8E4313}" srcOrd="0" destOrd="0" presId="urn:microsoft.com/office/officeart/2018/2/layout/IconVerticalSolidList"/>
    <dgm:cxn modelId="{50C35645-E944-4DD7-95AB-4C228AF2EC7F}" srcId="{E0AC0B22-9849-4B96-A9E7-7A73EDF09EDE}" destId="{F44F1835-EB0E-4F06-9041-53BBA5A14409}" srcOrd="1" destOrd="0" parTransId="{4C2191C9-B92D-40F8-B654-3B7C6D8C059B}" sibTransId="{CD0B7297-0F81-494B-82C3-01505FB2967E}"/>
    <dgm:cxn modelId="{9B882271-D6C4-4CF9-8D5F-5362F4FAAA00}" type="presOf" srcId="{8FD794C2-957B-4FE0-BD19-D2E9246078F4}" destId="{92E72C35-D922-4830-812E-C84D67DC559F}" srcOrd="0" destOrd="0" presId="urn:microsoft.com/office/officeart/2018/2/layout/IconVerticalSolidList"/>
    <dgm:cxn modelId="{4681C273-D55F-43D5-8342-C656357214B8}" srcId="{E0AC0B22-9849-4B96-A9E7-7A73EDF09EDE}" destId="{736F62BB-54FC-44BA-8A19-B7B1FACD86AD}" srcOrd="5" destOrd="0" parTransId="{40DFA0C1-A0A1-45C9-8DB2-FF960E92CBCB}" sibTransId="{907A8A80-B29F-40FB-ADDA-03819C1CD840}"/>
    <dgm:cxn modelId="{A07A3D56-79ED-46C7-80CB-3CACAD6E3F2B}" type="presOf" srcId="{736F62BB-54FC-44BA-8A19-B7B1FACD86AD}" destId="{38919AAE-BACE-4AE0-BA66-D2368BF54D75}" srcOrd="0" destOrd="0" presId="urn:microsoft.com/office/officeart/2018/2/layout/IconVerticalSolidList"/>
    <dgm:cxn modelId="{17456B92-F174-44F4-B612-04AC9A1C8E78}" type="presOf" srcId="{E0AC0B22-9849-4B96-A9E7-7A73EDF09EDE}" destId="{0FB3999F-70A0-43B1-B367-71B1B4F4799E}" srcOrd="0" destOrd="0" presId="urn:microsoft.com/office/officeart/2018/2/layout/IconVerticalSolidList"/>
    <dgm:cxn modelId="{BC1B0698-57E4-4124-9D08-2E792BFD1287}" srcId="{E0AC0B22-9849-4B96-A9E7-7A73EDF09EDE}" destId="{8FD794C2-957B-4FE0-BD19-D2E9246078F4}" srcOrd="2" destOrd="0" parTransId="{C74F5F42-AFE8-434E-B5DA-23B599D6121C}" sibTransId="{F43DEC53-BB7F-4E79-9F12-EA0094E378E6}"/>
    <dgm:cxn modelId="{EC8E4B99-398F-436F-A646-F1507AB6B6AB}" srcId="{E0AC0B22-9849-4B96-A9E7-7A73EDF09EDE}" destId="{84770759-200E-4BF3-A6D8-3D23B837F521}" srcOrd="3" destOrd="0" parTransId="{2906F600-A60E-469F-9387-EE60F0A828FC}" sibTransId="{7ACE6585-C3D7-45B2-9929-CCFD25A50CC8}"/>
    <dgm:cxn modelId="{9E4FF4A8-0987-4E76-9438-8A8C02336E77}" type="presOf" srcId="{6935E4BB-FFF8-438E-A81C-BC111CB63D0A}" destId="{167074C2-693D-4E5A-8CEF-A3A6EFDBA18A}" srcOrd="0" destOrd="0" presId="urn:microsoft.com/office/officeart/2018/2/layout/IconVerticalSolidList"/>
    <dgm:cxn modelId="{3A17C0AE-F945-4E5E-9157-B783FAB05198}" srcId="{E0AC0B22-9849-4B96-A9E7-7A73EDF09EDE}" destId="{F958DB61-83C7-4262-9318-1CDD0005BCBB}" srcOrd="0" destOrd="0" parTransId="{765D797C-B9C0-4710-9407-E9B2C2B3B65A}" sibTransId="{414A2CD2-FCF2-47A9-BAE0-376BAEFF55D3}"/>
    <dgm:cxn modelId="{ABACF3D9-5889-4EC0-B7A5-0DD7803E7A09}" type="presOf" srcId="{F44F1835-EB0E-4F06-9041-53BBA5A14409}" destId="{B884DF58-3716-403A-B1AC-85498019DB9E}" srcOrd="0" destOrd="0" presId="urn:microsoft.com/office/officeart/2018/2/layout/IconVerticalSolidList"/>
    <dgm:cxn modelId="{BC941B41-0007-4610-99FE-B7013777FB15}" type="presParOf" srcId="{0FB3999F-70A0-43B1-B367-71B1B4F4799E}" destId="{0C1AA5B4-5884-4970-BB1E-792DC5D4E7E9}" srcOrd="0" destOrd="0" presId="urn:microsoft.com/office/officeart/2018/2/layout/IconVerticalSolidList"/>
    <dgm:cxn modelId="{03215E5E-6BCA-42FC-9D1A-EF43DD08EA6F}" type="presParOf" srcId="{0C1AA5B4-5884-4970-BB1E-792DC5D4E7E9}" destId="{51EEA55D-D492-466F-AD47-3C6E2FD1509F}" srcOrd="0" destOrd="0" presId="urn:microsoft.com/office/officeart/2018/2/layout/IconVerticalSolidList"/>
    <dgm:cxn modelId="{8E75EFC2-C0E7-4785-85DD-831062B2FF9F}" type="presParOf" srcId="{0C1AA5B4-5884-4970-BB1E-792DC5D4E7E9}" destId="{8CCDFDE4-7A57-41F2-8F3F-C0EF9818927D}" srcOrd="1" destOrd="0" presId="urn:microsoft.com/office/officeart/2018/2/layout/IconVerticalSolidList"/>
    <dgm:cxn modelId="{AFEE3D58-354F-411C-B624-499D8A001FD5}" type="presParOf" srcId="{0C1AA5B4-5884-4970-BB1E-792DC5D4E7E9}" destId="{ABED6D5B-DF6D-4F98-AD2A-B29B7E784C6B}" srcOrd="2" destOrd="0" presId="urn:microsoft.com/office/officeart/2018/2/layout/IconVerticalSolidList"/>
    <dgm:cxn modelId="{AB68C35C-4434-48B9-90DC-FAB135634CDA}" type="presParOf" srcId="{0C1AA5B4-5884-4970-BB1E-792DC5D4E7E9}" destId="{EAF80CC1-06A0-4DB5-A97D-EDFABA357217}" srcOrd="3" destOrd="0" presId="urn:microsoft.com/office/officeart/2018/2/layout/IconVerticalSolidList"/>
    <dgm:cxn modelId="{05A25AF7-B3D6-4F1E-88A1-7D4E8C0A407E}" type="presParOf" srcId="{0FB3999F-70A0-43B1-B367-71B1B4F4799E}" destId="{0D69F508-B4CB-4C47-9088-9F58FCE45554}" srcOrd="1" destOrd="0" presId="urn:microsoft.com/office/officeart/2018/2/layout/IconVerticalSolidList"/>
    <dgm:cxn modelId="{787F22A4-0E17-4B39-BED4-0B3C688BD31E}" type="presParOf" srcId="{0FB3999F-70A0-43B1-B367-71B1B4F4799E}" destId="{29E66A86-4FE2-489B-82D2-6ED8349405C1}" srcOrd="2" destOrd="0" presId="urn:microsoft.com/office/officeart/2018/2/layout/IconVerticalSolidList"/>
    <dgm:cxn modelId="{488DA9A2-4387-4224-9940-BD9E4F313034}" type="presParOf" srcId="{29E66A86-4FE2-489B-82D2-6ED8349405C1}" destId="{E9E5E047-FFF3-47DC-8112-1919A0DAE127}" srcOrd="0" destOrd="0" presId="urn:microsoft.com/office/officeart/2018/2/layout/IconVerticalSolidList"/>
    <dgm:cxn modelId="{8F876047-0510-4AF7-A5A9-7CFCCC575991}" type="presParOf" srcId="{29E66A86-4FE2-489B-82D2-6ED8349405C1}" destId="{3224623D-75CF-44B8-8F03-CCAF2938261F}" srcOrd="1" destOrd="0" presId="urn:microsoft.com/office/officeart/2018/2/layout/IconVerticalSolidList"/>
    <dgm:cxn modelId="{5C947E67-2E03-4F5A-9DD4-BFE398BB2FB9}" type="presParOf" srcId="{29E66A86-4FE2-489B-82D2-6ED8349405C1}" destId="{315A0B1D-62C0-4F22-9A85-4FBF1B5B9B67}" srcOrd="2" destOrd="0" presId="urn:microsoft.com/office/officeart/2018/2/layout/IconVerticalSolidList"/>
    <dgm:cxn modelId="{1220EEBC-1634-446E-8168-2BE4193BE7ED}" type="presParOf" srcId="{29E66A86-4FE2-489B-82D2-6ED8349405C1}" destId="{B884DF58-3716-403A-B1AC-85498019DB9E}" srcOrd="3" destOrd="0" presId="urn:microsoft.com/office/officeart/2018/2/layout/IconVerticalSolidList"/>
    <dgm:cxn modelId="{77C08032-8689-44A7-88C5-1CBA367BC037}" type="presParOf" srcId="{0FB3999F-70A0-43B1-B367-71B1B4F4799E}" destId="{B57A9390-C78A-402F-8F40-C90FBB7613C3}" srcOrd="3" destOrd="0" presId="urn:microsoft.com/office/officeart/2018/2/layout/IconVerticalSolidList"/>
    <dgm:cxn modelId="{F5CC410C-1867-425D-B91D-24B6377F1106}" type="presParOf" srcId="{0FB3999F-70A0-43B1-B367-71B1B4F4799E}" destId="{4A432BD7-4F81-4DA9-8008-7715330187B5}" srcOrd="4" destOrd="0" presId="urn:microsoft.com/office/officeart/2018/2/layout/IconVerticalSolidList"/>
    <dgm:cxn modelId="{67FFB756-838B-44E0-A2B8-3D581673057F}" type="presParOf" srcId="{4A432BD7-4F81-4DA9-8008-7715330187B5}" destId="{8BE0BF76-18D9-4631-B385-630B7047AE3A}" srcOrd="0" destOrd="0" presId="urn:microsoft.com/office/officeart/2018/2/layout/IconVerticalSolidList"/>
    <dgm:cxn modelId="{CC658F5C-5438-46E4-A5A2-1E3CC1036296}" type="presParOf" srcId="{4A432BD7-4F81-4DA9-8008-7715330187B5}" destId="{10F88A8E-3937-4BA2-BCE7-97931427B501}" srcOrd="1" destOrd="0" presId="urn:microsoft.com/office/officeart/2018/2/layout/IconVerticalSolidList"/>
    <dgm:cxn modelId="{C4382D79-4B9B-4B6E-A021-ADE29F96EC3A}" type="presParOf" srcId="{4A432BD7-4F81-4DA9-8008-7715330187B5}" destId="{8950E667-ACE9-4C80-8EEC-FA33F010313B}" srcOrd="2" destOrd="0" presId="urn:microsoft.com/office/officeart/2018/2/layout/IconVerticalSolidList"/>
    <dgm:cxn modelId="{47372DEA-8200-4AFF-9B85-8446A376E787}" type="presParOf" srcId="{4A432BD7-4F81-4DA9-8008-7715330187B5}" destId="{92E72C35-D922-4830-812E-C84D67DC559F}" srcOrd="3" destOrd="0" presId="urn:microsoft.com/office/officeart/2018/2/layout/IconVerticalSolidList"/>
    <dgm:cxn modelId="{B71E50DE-8E0E-4956-9D92-E1F0911FE01C}" type="presParOf" srcId="{0FB3999F-70A0-43B1-B367-71B1B4F4799E}" destId="{A8EE996D-CD90-49E8-B705-D01964F235CB}" srcOrd="5" destOrd="0" presId="urn:microsoft.com/office/officeart/2018/2/layout/IconVerticalSolidList"/>
    <dgm:cxn modelId="{51A362F8-FEA3-4EF8-8187-01A2E33035F5}" type="presParOf" srcId="{0FB3999F-70A0-43B1-B367-71B1B4F4799E}" destId="{FA33C65B-92E3-452C-9EB6-498FAF2DC61C}" srcOrd="6" destOrd="0" presId="urn:microsoft.com/office/officeart/2018/2/layout/IconVerticalSolidList"/>
    <dgm:cxn modelId="{9C2FF181-7D28-4615-857D-21A5046DEA2B}" type="presParOf" srcId="{FA33C65B-92E3-452C-9EB6-498FAF2DC61C}" destId="{2102F0B8-5C8B-41DC-A374-335877791F87}" srcOrd="0" destOrd="0" presId="urn:microsoft.com/office/officeart/2018/2/layout/IconVerticalSolidList"/>
    <dgm:cxn modelId="{1F2B427B-FBCD-4CFA-AA06-EBDE816DCBA4}" type="presParOf" srcId="{FA33C65B-92E3-452C-9EB6-498FAF2DC61C}" destId="{531F2A09-B259-4A84-8512-D98F6142EF96}" srcOrd="1" destOrd="0" presId="urn:microsoft.com/office/officeart/2018/2/layout/IconVerticalSolidList"/>
    <dgm:cxn modelId="{6714A6F3-2263-4EC2-A136-2EB80B5E14E1}" type="presParOf" srcId="{FA33C65B-92E3-452C-9EB6-498FAF2DC61C}" destId="{E4CE0653-BBA5-48C9-814D-2BCB1B14EEA9}" srcOrd="2" destOrd="0" presId="urn:microsoft.com/office/officeart/2018/2/layout/IconVerticalSolidList"/>
    <dgm:cxn modelId="{AE21FF70-E313-44E7-8A1F-BD05573CABC9}" type="presParOf" srcId="{FA33C65B-92E3-452C-9EB6-498FAF2DC61C}" destId="{E3EF5548-572F-4C31-AAD7-67E0CD8E4313}" srcOrd="3" destOrd="0" presId="urn:microsoft.com/office/officeart/2018/2/layout/IconVerticalSolidList"/>
    <dgm:cxn modelId="{0DB1953B-1ADF-4632-B83D-A304417AD9F4}" type="presParOf" srcId="{0FB3999F-70A0-43B1-B367-71B1B4F4799E}" destId="{1AD750F0-B2BF-4F2E-ADEA-10A201840CC0}" srcOrd="7" destOrd="0" presId="urn:microsoft.com/office/officeart/2018/2/layout/IconVerticalSolidList"/>
    <dgm:cxn modelId="{5E9C5B76-91D3-4F1F-A3EE-E8DD935B8680}" type="presParOf" srcId="{0FB3999F-70A0-43B1-B367-71B1B4F4799E}" destId="{AFBE0EE2-9F0B-4AB3-91A7-130DFCC730BE}" srcOrd="8" destOrd="0" presId="urn:microsoft.com/office/officeart/2018/2/layout/IconVerticalSolidList"/>
    <dgm:cxn modelId="{1848A165-184E-4F2C-AD43-0C6512DE262B}" type="presParOf" srcId="{AFBE0EE2-9F0B-4AB3-91A7-130DFCC730BE}" destId="{90274304-5F9E-48B6-9285-C859D40DE555}" srcOrd="0" destOrd="0" presId="urn:microsoft.com/office/officeart/2018/2/layout/IconVerticalSolidList"/>
    <dgm:cxn modelId="{3E5199D2-C420-481D-B6D5-D4F042749452}" type="presParOf" srcId="{AFBE0EE2-9F0B-4AB3-91A7-130DFCC730BE}" destId="{E2144B31-56F5-4A0C-8D7C-6023EB7E1B6D}" srcOrd="1" destOrd="0" presId="urn:microsoft.com/office/officeart/2018/2/layout/IconVerticalSolidList"/>
    <dgm:cxn modelId="{83D379B7-EAB4-4620-9AEE-9F2002893CAB}" type="presParOf" srcId="{AFBE0EE2-9F0B-4AB3-91A7-130DFCC730BE}" destId="{0F3052C7-D475-4DC2-ACF4-9C165F1A03EA}" srcOrd="2" destOrd="0" presId="urn:microsoft.com/office/officeart/2018/2/layout/IconVerticalSolidList"/>
    <dgm:cxn modelId="{15F08C4F-DC23-41DC-8CD5-BD68F73D8BCB}" type="presParOf" srcId="{AFBE0EE2-9F0B-4AB3-91A7-130DFCC730BE}" destId="{167074C2-693D-4E5A-8CEF-A3A6EFDBA18A}" srcOrd="3" destOrd="0" presId="urn:microsoft.com/office/officeart/2018/2/layout/IconVerticalSolidList"/>
    <dgm:cxn modelId="{7DBDA2A2-626B-4503-BA29-0B3717C52B2F}" type="presParOf" srcId="{0FB3999F-70A0-43B1-B367-71B1B4F4799E}" destId="{15815298-FD2E-4019-BFBF-E0A088029C51}" srcOrd="9" destOrd="0" presId="urn:microsoft.com/office/officeart/2018/2/layout/IconVerticalSolidList"/>
    <dgm:cxn modelId="{77A53838-7C3D-491C-A0C8-102807CF1D19}" type="presParOf" srcId="{0FB3999F-70A0-43B1-B367-71B1B4F4799E}" destId="{C5B911BD-7048-451A-9591-C811509DF436}" srcOrd="10" destOrd="0" presId="urn:microsoft.com/office/officeart/2018/2/layout/IconVerticalSolidList"/>
    <dgm:cxn modelId="{979B14FB-2B5E-465E-9AE5-C71E143D6FCB}" type="presParOf" srcId="{C5B911BD-7048-451A-9591-C811509DF436}" destId="{9BB6797A-D0B1-4F80-81D2-093748BEBACC}" srcOrd="0" destOrd="0" presId="urn:microsoft.com/office/officeart/2018/2/layout/IconVerticalSolidList"/>
    <dgm:cxn modelId="{483D7F6C-87FF-4372-842E-04E42C51B5D1}" type="presParOf" srcId="{C5B911BD-7048-451A-9591-C811509DF436}" destId="{9FF23559-6344-4600-A31F-17BEDF28F87F}" srcOrd="1" destOrd="0" presId="urn:microsoft.com/office/officeart/2018/2/layout/IconVerticalSolidList"/>
    <dgm:cxn modelId="{577345F6-4091-4ECD-ADB4-EDB15533F337}" type="presParOf" srcId="{C5B911BD-7048-451A-9591-C811509DF436}" destId="{1DC1E2D4-FAF5-470C-AA66-BADB67BD0A57}" srcOrd="2" destOrd="0" presId="urn:microsoft.com/office/officeart/2018/2/layout/IconVerticalSolidList"/>
    <dgm:cxn modelId="{A05805E5-B446-47A8-A9EA-1E6512E7367D}" type="presParOf" srcId="{C5B911BD-7048-451A-9591-C811509DF436}" destId="{38919AAE-BACE-4AE0-BA66-D2368BF54D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EA55D-D492-466F-AD47-3C6E2FD1509F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FDE4-7A57-41F2-8F3F-C0EF9818927D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0CC1-06A0-4DB5-A97D-EDFABA357217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The Bicep linter checks Bicep files for syntax errors and best practice violations.</a:t>
          </a:r>
          <a:endParaRPr lang="en-US" sz="1600" kern="1200"/>
        </a:p>
      </dsp:txBody>
      <dsp:txXfrm>
        <a:off x="692764" y="1407"/>
        <a:ext cx="9822835" cy="599796"/>
      </dsp:txXfrm>
    </dsp:sp>
    <dsp:sp modelId="{E9E5E047-FFF3-47DC-8112-1919A0DAE127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4623D-75CF-44B8-8F03-CCAF2938261F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4DF58-3716-403A-B1AC-85498019DB9E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Integrated into Bicep CLI and the Bicep extension for Visual Studio Code.</a:t>
          </a:r>
          <a:endParaRPr lang="en-US" sz="1600" kern="1200"/>
        </a:p>
      </dsp:txBody>
      <dsp:txXfrm>
        <a:off x="692764" y="751152"/>
        <a:ext cx="9822835" cy="599796"/>
      </dsp:txXfrm>
    </dsp:sp>
    <dsp:sp modelId="{8BE0BF76-18D9-4631-B385-630B7047AE3A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88A8E-3937-4BA2-BCE7-97931427B501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2C35-D922-4830-812E-C84D67DC559F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The default set of linter rules is minimal and taken from arm-ttk test cases. Set to warning by default.</a:t>
          </a:r>
          <a:endParaRPr lang="en-US" sz="1600" kern="1200"/>
        </a:p>
      </dsp:txBody>
      <dsp:txXfrm>
        <a:off x="692764" y="1500898"/>
        <a:ext cx="9822835" cy="599796"/>
      </dsp:txXfrm>
    </dsp:sp>
    <dsp:sp modelId="{2102F0B8-5C8B-41DC-A374-335877791F87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F2A09-B259-4A84-8512-D98F6142EF96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F5548-572F-4C31-AAD7-67E0CD8E4313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You can overwrite the default settings, by using a </a:t>
          </a:r>
          <a:r>
            <a:rPr lang="en-AU" sz="1600" b="1" kern="1200"/>
            <a:t>bicepconfig.json </a:t>
          </a:r>
          <a:r>
            <a:rPr lang="en-AU" sz="1600" kern="1200"/>
            <a:t>file and applying your own custom settings.</a:t>
          </a:r>
          <a:endParaRPr lang="en-US" sz="1600" kern="1200"/>
        </a:p>
      </dsp:txBody>
      <dsp:txXfrm>
        <a:off x="692764" y="2250643"/>
        <a:ext cx="9822835" cy="599796"/>
      </dsp:txXfrm>
    </dsp:sp>
    <dsp:sp modelId="{90274304-5F9E-48B6-9285-C859D40DE555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44B31-56F5-4A0C-8D7C-6023EB7E1B6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074C2-693D-4E5A-8CEF-A3A6EFDBA18A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Silence false positives in Bicep file using </a:t>
          </a:r>
          <a:r>
            <a:rPr lang="en-AU" sz="1600" b="1" kern="1200" dirty="0"/>
            <a:t>#disable-next-line &lt;rule name&gt; </a:t>
          </a:r>
          <a:endParaRPr lang="en-US" sz="1600" kern="1200" dirty="0"/>
        </a:p>
      </dsp:txBody>
      <dsp:txXfrm>
        <a:off x="692764" y="3000388"/>
        <a:ext cx="9822835" cy="599796"/>
      </dsp:txXfrm>
    </dsp:sp>
    <dsp:sp modelId="{9BB6797A-D0B1-4F80-81D2-093748BEBACC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23559-6344-4600-A31F-17BEDF28F87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19AAE-BACE-4AE0-BA66-D2368BF54D75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Reference</a:t>
          </a:r>
          <a:r>
            <a:rPr lang="en-AU" sz="1600" kern="1200" dirty="0"/>
            <a:t>: </a:t>
          </a:r>
          <a:r>
            <a:rPr lang="en-AU" sz="1600" kern="1200" dirty="0">
              <a:hlinkClick xmlns:r="http://schemas.openxmlformats.org/officeDocument/2006/relationships" r:id="rId13"/>
            </a:rPr>
            <a:t>https://learn.microsoft.com/en-us/azure/azure-resource-manager/bicep/linter</a:t>
          </a:r>
          <a:r>
            <a:rPr lang="en-AU" sz="1600" kern="1200" dirty="0"/>
            <a:t> </a:t>
          </a:r>
          <a:endParaRPr lang="en-US" sz="1600" kern="1200" dirty="0"/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88375-6399-4821-B2BB-066F41695E82}" type="datetimeFigureOut">
              <a:rPr lang="en-AU" smtClean="0"/>
              <a:t>24/05/2024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E33C9-C61D-4140-8F09-EF27574367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39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E33C9-C61D-4140-8F09-EF27574367C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78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E33C9-C61D-4140-8F09-EF27574367C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39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8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8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3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5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7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8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1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0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templates/overview-bicep-templates-for-grap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w3lveparsecs/flexing-code-muscles-azure-bicep/tree/ma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zure-resource-manager/bicep/parameter-files?tabs=Bicep#parameters-fi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zure-resource-manager/bicep/user-defined-data-types#import-types-between-bicep-files-pre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zure-resource-manager/bicep/user-defined-functi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resource-manager/bicep/deployment-script-bice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resource-manager/bicep/deployment-stacks?tabs=azure-powershe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5EB3-139E-0DED-F351-119B9A743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AU" sz="5400" dirty="0"/>
              <a:t>Flexing Code Muscles with Azure Bicep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2D9D8-E71E-4A9E-2C84-A06CE5939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May 29</a:t>
            </a:r>
            <a:r>
              <a:rPr lang="en-AU" baseline="30000" dirty="0"/>
              <a:t>th</a:t>
            </a:r>
            <a:r>
              <a:rPr lang="en-AU" dirty="0"/>
              <a:t> 2024</a:t>
            </a:r>
          </a:p>
        </p:txBody>
      </p:sp>
      <p:pic>
        <p:nvPicPr>
          <p:cNvPr id="4" name="Picture 3" descr="A blue hexagon with a white line and a wrench&#10;&#10;Description automatically generated">
            <a:extLst>
              <a:ext uri="{FF2B5EF4-FFF2-40B4-BE49-F238E27FC236}">
                <a16:creationId xmlns:a16="http://schemas.microsoft.com/office/drawing/2014/main" id="{C5D6BE58-C8BC-24F5-55F9-36C870BB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848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5551-08C1-8B5F-4ED1-6749A353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en-AU" sz="4000" dirty="0"/>
              <a:t>Microsoft Graph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FA48-293F-1706-E096-945BB4A39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/>
          </a:bodyPr>
          <a:lstStyle/>
          <a:p>
            <a:r>
              <a:rPr lang="en-AU" sz="1600" dirty="0"/>
              <a:t>Currently in public preview. Available in Bicep version  v0.27.1.</a:t>
            </a:r>
          </a:p>
          <a:p>
            <a:r>
              <a:rPr lang="en-AU" sz="1600" dirty="0"/>
              <a:t>You can create, deploy, and manage supported Microsoft Graph resources in Bicep template files.</a:t>
            </a:r>
          </a:p>
          <a:p>
            <a:r>
              <a:rPr lang="en-AU" sz="1600" dirty="0"/>
              <a:t>You can create Microsoft </a:t>
            </a:r>
            <a:r>
              <a:rPr lang="en-AU" sz="1600" dirty="0" err="1"/>
              <a:t>Entra</a:t>
            </a:r>
            <a:r>
              <a:rPr lang="en-AU" sz="1600" dirty="0"/>
              <a:t> ID resources, such as applications and groups. </a:t>
            </a:r>
          </a:p>
          <a:p>
            <a:pPr marL="0" indent="0">
              <a:buNone/>
            </a:pPr>
            <a:r>
              <a:rPr lang="en-AU" sz="1600" dirty="0"/>
              <a:t> </a:t>
            </a:r>
          </a:p>
          <a:p>
            <a:r>
              <a:rPr lang="en-AU" sz="1600" b="1" dirty="0"/>
              <a:t>Reference</a:t>
            </a:r>
            <a:r>
              <a:rPr lang="en-AU" sz="1600" dirty="0"/>
              <a:t>: </a:t>
            </a:r>
            <a:r>
              <a:rPr lang="en-AU" sz="1600" dirty="0">
                <a:hlinkClick r:id="rId3"/>
              </a:rPr>
              <a:t>https://learn.microsoft.com/en-us/graph/templates/overview-bicep-templates-for-graph</a:t>
            </a:r>
            <a:r>
              <a:rPr lang="en-AU" sz="1600" dirty="0"/>
              <a:t> </a:t>
            </a:r>
          </a:p>
        </p:txBody>
      </p:sp>
      <p:pic>
        <p:nvPicPr>
          <p:cNvPr id="4" name="Picture 2" descr="thumbnail image 1 captioned Editing a Bicep file containing Microsoft Graph resources">
            <a:extLst>
              <a:ext uri="{FF2B5EF4-FFF2-40B4-BE49-F238E27FC236}">
                <a16:creationId xmlns:a16="http://schemas.microsoft.com/office/drawing/2014/main" id="{73AB0555-289B-4D4A-B9E9-2B5D019C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2" y="1526613"/>
            <a:ext cx="5850361" cy="329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5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6B622-2CCE-F022-402C-C96958CE76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65635" y="2589085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sz="8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8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Play">
            <a:extLst>
              <a:ext uri="{FF2B5EF4-FFF2-40B4-BE49-F238E27FC236}">
                <a16:creationId xmlns:a16="http://schemas.microsoft.com/office/drawing/2014/main" id="{F5CCBF18-A8BA-5BB0-7D41-0F0EA97F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9A70A0-3A57-A1DC-B383-29F073A6EBBA}"/>
              </a:ext>
            </a:extLst>
          </p:cNvPr>
          <p:cNvSpPr txBox="1"/>
          <p:nvPr/>
        </p:nvSpPr>
        <p:spPr>
          <a:xfrm>
            <a:off x="6024444" y="5587734"/>
            <a:ext cx="6167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Reference</a:t>
            </a:r>
            <a:r>
              <a:rPr lang="en-AU" dirty="0"/>
              <a:t>: </a:t>
            </a:r>
            <a:r>
              <a:rPr lang="en-AU" dirty="0">
                <a:hlinkClick r:id="rId4"/>
              </a:rPr>
              <a:t>tw3lveparsecs/flexing-code-muscles-azure-bicep: This repository is a central hub for content and code for the Flexing Code Muscles with Azure Bicep presentation hosted on May 29th 2024. (github.com)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641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9A6EAB48-154D-5B3C-D28E-6FAAF3C5A205}"/>
              </a:ext>
            </a:extLst>
          </p:cNvPr>
          <p:cNvSpPr txBox="1">
            <a:spLocks/>
          </p:cNvSpPr>
          <p:nvPr/>
        </p:nvSpPr>
        <p:spPr>
          <a:xfrm>
            <a:off x="4355784" y="2011094"/>
            <a:ext cx="5779200" cy="3376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AJ Bajada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1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Managing Consultant @ Arinco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AU" sz="2133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</a:br>
            <a:r>
              <a:rPr lang="en-AU" sz="2133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Azure, DevOps and automation enthusiast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133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133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And of course… Star Wars!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133" dirty="0">
              <a:latin typeface="Roboto Mono" panose="00000009000000000000" pitchFamily="49" charset="0"/>
              <a:ea typeface="Roboto Mono" panose="00000009000000000000" pitchFamily="49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133" b="1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GitHub handle</a:t>
            </a:r>
            <a:r>
              <a:rPr lang="en-AU" sz="2133" dirty="0">
                <a:latin typeface="Roboto Mono" panose="00000009000000000000" pitchFamily="49" charset="0"/>
                <a:ea typeface="Roboto Mono" panose="00000009000000000000" pitchFamily="49" charset="0"/>
                <a:cs typeface="+mn-cs"/>
              </a:rPr>
              <a:t>: tw3lveparsecs</a:t>
            </a:r>
            <a:endParaRPr kumimoji="0" lang="en-AU" sz="21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Mono" panose="00000009000000000000" pitchFamily="49" charset="0"/>
              <a:ea typeface="Roboto Mono" panose="00000009000000000000" pitchFamily="49" charset="0"/>
              <a:cs typeface="+mn-cs"/>
            </a:endParaRPr>
          </a:p>
          <a:p>
            <a:endParaRPr lang="en-AU" dirty="0"/>
          </a:p>
          <a:p>
            <a:endParaRPr lang="en-AU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13797F64-5002-037F-123A-47733E84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8677" y="1791202"/>
            <a:ext cx="2461324" cy="246132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2050" name="Picture 2" descr="Darth Vader Sticker Character And Character Illustration Vector, Vader, Sticker, Cartoon PNG and ...">
            <a:extLst>
              <a:ext uri="{FF2B5EF4-FFF2-40B4-BE49-F238E27FC236}">
                <a16:creationId xmlns:a16="http://schemas.microsoft.com/office/drawing/2014/main" id="{5A5DAC0F-14A9-3D46-16BB-BE89CC76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49" y="4175597"/>
            <a:ext cx="474223" cy="47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5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Computer script on a screen">
            <a:extLst>
              <a:ext uri="{FF2B5EF4-FFF2-40B4-BE49-F238E27FC236}">
                <a16:creationId xmlns:a16="http://schemas.microsoft.com/office/drawing/2014/main" id="{4A505F7D-35AC-B168-0CB9-B0692C4A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 r="4355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C0DFC-328B-E0EE-2CF2-7296130D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AU" sz="4000" dirty="0"/>
              <a:t>Agenda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712AFB-E639-B6CC-C5E4-8F49C6456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AU" sz="2000" dirty="0"/>
              <a:t>Bicep Parameter Files</a:t>
            </a:r>
          </a:p>
          <a:p>
            <a:r>
              <a:rPr lang="en-AU" sz="2000" dirty="0"/>
              <a:t>Bicep Linter</a:t>
            </a:r>
          </a:p>
          <a:p>
            <a:r>
              <a:rPr lang="en-AU" sz="2000" dirty="0"/>
              <a:t>User-defined Data Types</a:t>
            </a:r>
          </a:p>
          <a:p>
            <a:r>
              <a:rPr lang="en-AU" sz="2000" dirty="0"/>
              <a:t>User-defined Functions</a:t>
            </a:r>
          </a:p>
          <a:p>
            <a:r>
              <a:rPr lang="en-AU" sz="2000" dirty="0"/>
              <a:t>Deployment Scripts</a:t>
            </a:r>
          </a:p>
          <a:p>
            <a:r>
              <a:rPr lang="en-AU" sz="2000" dirty="0"/>
              <a:t>Deployment Stacks</a:t>
            </a:r>
          </a:p>
          <a:p>
            <a:r>
              <a:rPr lang="en-AU" sz="2000" dirty="0"/>
              <a:t>Microsoft Graph</a:t>
            </a:r>
          </a:p>
          <a:p>
            <a:r>
              <a:rPr lang="en-AU" sz="2000" dirty="0"/>
              <a:t>Demo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1208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D22B5-FDCA-0645-6D27-1436FE04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en-AU" sz="4000"/>
              <a:t>Bicep Parameter Files</a:t>
            </a:r>
          </a:p>
        </p:txBody>
      </p:sp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CAE4D040-5A37-9DD4-F8C2-F2232DD1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E589-DD74-9AC6-D44E-EA963FE1E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730249"/>
            <a:ext cx="7153147" cy="5384801"/>
          </a:xfrm>
        </p:spPr>
        <p:txBody>
          <a:bodyPr anchor="ctr">
            <a:normAutofit/>
          </a:bodyPr>
          <a:lstStyle/>
          <a:p>
            <a:r>
              <a:rPr lang="en-AU" sz="1500" dirty="0"/>
              <a:t>Supported in Bicep CLI version 0.18.4 or newer, Azure CLI version 2.47.0 or newer, and Azure PowerShell version 9.7.1 or newer.</a:t>
            </a:r>
          </a:p>
          <a:p>
            <a:r>
              <a:rPr lang="en-AU" sz="1500" dirty="0"/>
              <a:t>You can use a Bicep parameters file with the .</a:t>
            </a:r>
            <a:r>
              <a:rPr lang="en-AU" sz="1500" b="1" dirty="0" err="1"/>
              <a:t>bicepparam</a:t>
            </a:r>
            <a:r>
              <a:rPr lang="en-AU" sz="1500" dirty="0"/>
              <a:t> file extension instead of JSON</a:t>
            </a:r>
          </a:p>
          <a:p>
            <a:r>
              <a:rPr lang="en-AU" sz="1500" dirty="0"/>
              <a:t>A single Bicep file can have multiple Bicep parameters files associated with it. However, each Bicep parameters file is intended for one particular Bicep file. </a:t>
            </a:r>
          </a:p>
          <a:p>
            <a:r>
              <a:rPr lang="en-AU" sz="1500" dirty="0"/>
              <a:t>You can compile Bicep parameters files into JSON parameters files using  </a:t>
            </a:r>
            <a:r>
              <a:rPr lang="en-AU" sz="1500" b="1" dirty="0"/>
              <a:t>bicep build-params</a:t>
            </a:r>
            <a:r>
              <a:rPr lang="en-AU" sz="1500" dirty="0"/>
              <a:t> command and vice versa using </a:t>
            </a:r>
            <a:r>
              <a:rPr lang="en-AU" sz="1500" b="1" dirty="0"/>
              <a:t>bicep decompile-params </a:t>
            </a:r>
            <a:r>
              <a:rPr lang="en-AU" sz="1500" dirty="0"/>
              <a:t>command.</a:t>
            </a:r>
            <a:endParaRPr lang="en-AU" sz="1500" b="1" dirty="0"/>
          </a:p>
          <a:p>
            <a:r>
              <a:rPr lang="en-AU" sz="1500" dirty="0"/>
              <a:t>Bicep params support expressions where JSON do not.</a:t>
            </a:r>
          </a:p>
          <a:p>
            <a:r>
              <a:rPr lang="en-AU" sz="1500" dirty="0"/>
              <a:t>Easily Generate param files via IDE.</a:t>
            </a:r>
          </a:p>
          <a:p>
            <a:r>
              <a:rPr lang="en-AU" sz="1500" dirty="0"/>
              <a:t>Integration and IntelliSense from IDE.</a:t>
            </a:r>
          </a:p>
          <a:p>
            <a:r>
              <a:rPr lang="en-AU" sz="1500" dirty="0"/>
              <a:t>Can use inline params and a local param file. Inline takes precedence if param value specified in both.</a:t>
            </a:r>
          </a:p>
          <a:p>
            <a:endParaRPr lang="en-AU" sz="1500" dirty="0"/>
          </a:p>
          <a:p>
            <a:pPr marL="0" indent="0">
              <a:buNone/>
            </a:pPr>
            <a:r>
              <a:rPr lang="en-AU" sz="1500" b="1" dirty="0"/>
              <a:t>Reference:</a:t>
            </a:r>
            <a:r>
              <a:rPr lang="en-AU" sz="1500" dirty="0"/>
              <a:t> </a:t>
            </a:r>
            <a:r>
              <a:rPr lang="en-AU" sz="1500" dirty="0">
                <a:hlinkClick r:id="rId4"/>
              </a:rPr>
              <a:t>https://learn.microsoft.com/en-us/azure/azure-resource-manager/bicep/parameter-files?tabs=Bicep#parameters-file</a:t>
            </a:r>
            <a:r>
              <a:rPr lang="en-AU" sz="15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2069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BCF0-9F87-C86A-57D5-AF3B80B9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Bicep Linter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2FFAB4-C262-44D6-E73A-EF84E2D17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670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36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5551-08C1-8B5F-4ED1-6749A353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en-AU" sz="4000"/>
              <a:t>User-defined Data Types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6EDA28-1A4E-B269-E07C-59D4DED6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2325527"/>
            <a:ext cx="4541003" cy="2206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FA48-293F-1706-E096-945BB4A39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 lnSpcReduction="10000"/>
          </a:bodyPr>
          <a:lstStyle/>
          <a:p>
            <a:r>
              <a:rPr lang="en-AU" sz="1600" dirty="0"/>
              <a:t>You can now create your own data types in Bicep.</a:t>
            </a:r>
          </a:p>
          <a:p>
            <a:r>
              <a:rPr lang="en-AU" sz="1600" dirty="0"/>
              <a:t>Bicep  version 0.12.X or higher is required to use this feature.</a:t>
            </a:r>
          </a:p>
          <a:p>
            <a:r>
              <a:rPr lang="en-AU" sz="1600" dirty="0"/>
              <a:t>You can use the </a:t>
            </a:r>
            <a:r>
              <a:rPr lang="en-AU" sz="1600" b="1" dirty="0"/>
              <a:t>type</a:t>
            </a:r>
            <a:r>
              <a:rPr lang="en-AU" sz="1600" dirty="0"/>
              <a:t> statement to define user-defined data types. </a:t>
            </a:r>
          </a:p>
          <a:p>
            <a:r>
              <a:rPr lang="en-AU" sz="1600" dirty="0"/>
              <a:t>Export and import types into other Bicep files (available in 0.21.X or higher and currently in preview)</a:t>
            </a:r>
          </a:p>
          <a:p>
            <a:pPr marL="0" indent="0">
              <a:buNone/>
            </a:pPr>
            <a:endParaRPr lang="en-AU" sz="1600" dirty="0"/>
          </a:p>
          <a:p>
            <a:r>
              <a:rPr lang="en-AU" sz="1600" b="1" dirty="0"/>
              <a:t>Reference</a:t>
            </a:r>
            <a:r>
              <a:rPr lang="en-AU" sz="1600" dirty="0"/>
              <a:t>: </a:t>
            </a:r>
            <a:r>
              <a:rPr lang="en-AU" sz="1600" dirty="0">
                <a:hlinkClick r:id="rId4"/>
              </a:rPr>
              <a:t>https://learn.microsoft.com/en-us/azure/azure-resource-manager/bicep/user-defined-data-types#import-types-between-bicep-files-preview</a:t>
            </a:r>
            <a:r>
              <a:rPr lang="en-A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506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A5142-2627-D2F7-BD50-98CA6984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en-AU" sz="4000"/>
              <a:t>User-defined Functions</a:t>
            </a:r>
          </a:p>
        </p:txBody>
      </p: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05E3B9AF-88F1-8F89-EA8E-01B70E01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67" y="1158500"/>
            <a:ext cx="4541003" cy="4541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64308-2156-5AB0-A4FC-9D4BAC9E3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 fontScale="92500" lnSpcReduction="20000"/>
          </a:bodyPr>
          <a:lstStyle/>
          <a:p>
            <a:r>
              <a:rPr lang="en-AU" sz="1600" dirty="0"/>
              <a:t>Within your Bicep file, you can create your own functions.</a:t>
            </a:r>
          </a:p>
          <a:p>
            <a:r>
              <a:rPr lang="en-AU" sz="1600" dirty="0"/>
              <a:t>Bicep version 0.26.X or higher is required to use this feature.</a:t>
            </a:r>
          </a:p>
          <a:p>
            <a:r>
              <a:rPr lang="en-AU" sz="1600" dirty="0"/>
              <a:t>Act as separate functions to standard Bicep functions.</a:t>
            </a:r>
          </a:p>
          <a:p>
            <a:r>
              <a:rPr lang="en-AU" sz="1600" dirty="0"/>
              <a:t>Limitations</a:t>
            </a:r>
          </a:p>
          <a:p>
            <a:pPr lvl="1"/>
            <a:r>
              <a:rPr lang="en-AU" sz="1600" dirty="0"/>
              <a:t>Can’t access variables</a:t>
            </a:r>
          </a:p>
          <a:p>
            <a:pPr lvl="1"/>
            <a:r>
              <a:rPr lang="en-AU" sz="1600" dirty="0"/>
              <a:t>Can only use parameters defined within the function</a:t>
            </a:r>
          </a:p>
          <a:p>
            <a:pPr lvl="1"/>
            <a:r>
              <a:rPr lang="en-AU" sz="1600" dirty="0"/>
              <a:t>Parameters can’t have default values</a:t>
            </a:r>
          </a:p>
          <a:p>
            <a:pPr lvl="1"/>
            <a:r>
              <a:rPr lang="en-AU" sz="1600" dirty="0"/>
              <a:t>The function cant use the reference or list functions</a:t>
            </a:r>
            <a:br>
              <a:rPr lang="en-AU" sz="1600" dirty="0"/>
            </a:br>
            <a:br>
              <a:rPr lang="en-AU" sz="1600" dirty="0"/>
            </a:br>
            <a:endParaRPr lang="en-AU" sz="1600" dirty="0"/>
          </a:p>
          <a:p>
            <a:r>
              <a:rPr lang="en-AU" sz="1600" b="1" dirty="0"/>
              <a:t>Reference</a:t>
            </a:r>
            <a:r>
              <a:rPr lang="en-AU" sz="1600" dirty="0"/>
              <a:t>: </a:t>
            </a:r>
            <a:r>
              <a:rPr lang="en-AU" sz="1600" dirty="0">
                <a:hlinkClick r:id="rId4"/>
              </a:rPr>
              <a:t>https://learn.microsoft.com/en-us/azure/azure-resource-manager/bicep/user-defined-functions</a:t>
            </a:r>
            <a:r>
              <a:rPr lang="en-A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414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E7B3F-5A5D-875F-61D9-C0422B04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Deployment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B06C-F447-EC8E-0B4D-BD983E28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1900" dirty="0"/>
              <a:t>You can execute your own scripts to run in Bicep deployments.</a:t>
            </a:r>
          </a:p>
          <a:p>
            <a:r>
              <a:rPr lang="en-AU" sz="1900" dirty="0"/>
              <a:t>Useful for when you need to do things like:</a:t>
            </a:r>
          </a:p>
          <a:p>
            <a:pPr lvl="1"/>
            <a:r>
              <a:rPr lang="en-AU" sz="1900" dirty="0"/>
              <a:t>Create an object in Microsoft </a:t>
            </a:r>
            <a:r>
              <a:rPr lang="en-AU" sz="1900" dirty="0" err="1"/>
              <a:t>Entra</a:t>
            </a:r>
            <a:r>
              <a:rPr lang="en-AU" sz="1900" dirty="0"/>
              <a:t> ID.</a:t>
            </a:r>
          </a:p>
          <a:p>
            <a:pPr lvl="1"/>
            <a:r>
              <a:rPr lang="en-AU" sz="1900" dirty="0"/>
              <a:t>Copy blobs</a:t>
            </a:r>
          </a:p>
          <a:p>
            <a:pPr lvl="1"/>
            <a:r>
              <a:rPr lang="en-AU" sz="1900" dirty="0"/>
              <a:t>Create certificates</a:t>
            </a:r>
          </a:p>
          <a:p>
            <a:pPr lvl="1"/>
            <a:r>
              <a:rPr lang="en-AU" sz="1900" dirty="0"/>
              <a:t>Lookup IP addresses</a:t>
            </a:r>
          </a:p>
          <a:p>
            <a:endParaRPr lang="en-AU" sz="1900" dirty="0"/>
          </a:p>
          <a:p>
            <a:r>
              <a:rPr lang="en-AU" sz="1900" dirty="0"/>
              <a:t>Supports Azure PowerShell and Azure CLI languages.</a:t>
            </a:r>
          </a:p>
          <a:p>
            <a:r>
              <a:rPr lang="en-AU" sz="1900" dirty="0"/>
              <a:t>Utilises Azure Container Instances and storage account in the background to execute the deployment scripts. These resources can be set to be cleaned up after deployment.</a:t>
            </a:r>
          </a:p>
          <a:p>
            <a:endParaRPr lang="en-AU" sz="1900" dirty="0"/>
          </a:p>
          <a:p>
            <a:r>
              <a:rPr lang="en-AU" sz="1900" b="1" dirty="0"/>
              <a:t>Reference</a:t>
            </a:r>
            <a:r>
              <a:rPr lang="en-AU" sz="1900" dirty="0"/>
              <a:t>: </a:t>
            </a:r>
            <a:r>
              <a:rPr lang="en-AU" sz="1900" dirty="0">
                <a:hlinkClick r:id="rId2"/>
              </a:rPr>
              <a:t>https://learn.microsoft.com/en-us/azure/azure-resource-manager/bicep/deployment-script-bicep</a:t>
            </a:r>
            <a:r>
              <a:rPr lang="en-AU" sz="19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022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8BF19-0E80-4B0F-E0F1-7BAB8660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Deployment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B65C-BC7C-339A-3C7C-DF520767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Enables the management of a group of Azure resources.</a:t>
            </a:r>
          </a:p>
          <a:p>
            <a:r>
              <a:rPr lang="en-AU" sz="2000" dirty="0"/>
              <a:t>Great way to logically group resources together that have the same management lifecycle.</a:t>
            </a:r>
          </a:p>
          <a:p>
            <a:r>
              <a:rPr lang="en-AU" sz="2000" dirty="0"/>
              <a:t>Update deployment stacks to add or remove resources.</a:t>
            </a:r>
          </a:p>
          <a:p>
            <a:r>
              <a:rPr lang="en-AU" sz="2000" dirty="0"/>
              <a:t>Efficient way to run environment cleanup, like terraform destroy capability.</a:t>
            </a:r>
          </a:p>
          <a:p>
            <a:r>
              <a:rPr lang="en-AU" sz="2000" dirty="0"/>
              <a:t>Can introduce Deny settings at the deployment stack level to prevent deletion and write operations.</a:t>
            </a:r>
          </a:p>
          <a:p>
            <a:endParaRPr lang="en-AU" sz="2000" dirty="0"/>
          </a:p>
          <a:p>
            <a:r>
              <a:rPr lang="en-AU" sz="2000" b="1" dirty="0"/>
              <a:t>Reference</a:t>
            </a:r>
            <a:r>
              <a:rPr lang="en-AU" sz="2000" dirty="0"/>
              <a:t>: </a:t>
            </a:r>
            <a:r>
              <a:rPr lang="en-AU" sz="2000" dirty="0">
                <a:hlinkClick r:id="rId2"/>
              </a:rPr>
              <a:t>https://learn.microsoft.com/en-us/azure/azure-resource-manager/bicep/deployment-stacks?tabs=azure-powershell</a:t>
            </a:r>
            <a:r>
              <a:rPr lang="en-A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65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765</Words>
  <Application>Microsoft Office PowerPoint</Application>
  <PresentationFormat>Widescreen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Roboto Mono</vt:lpstr>
      <vt:lpstr>Office 2013 - 2022 Theme</vt:lpstr>
      <vt:lpstr>Flexing Code Muscles with Azure Bicep</vt:lpstr>
      <vt:lpstr>PowerPoint Presentation</vt:lpstr>
      <vt:lpstr>Agenda</vt:lpstr>
      <vt:lpstr>Bicep Parameter Files</vt:lpstr>
      <vt:lpstr>Bicep Linter</vt:lpstr>
      <vt:lpstr>User-defined Data Types</vt:lpstr>
      <vt:lpstr>User-defined Functions</vt:lpstr>
      <vt:lpstr>Deployment Scripts</vt:lpstr>
      <vt:lpstr>Deployment Stacks</vt:lpstr>
      <vt:lpstr>Microsoft Graph Extension</vt:lpstr>
      <vt:lpstr>Demo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Flexing Code Muscles with Azure Bicep</dc:title>
  <dc:creator>AJ Bajada</dc:creator>
  <cp:lastModifiedBy>AJ Bajada</cp:lastModifiedBy>
  <cp:revision>4</cp:revision>
  <dcterms:created xsi:type="dcterms:W3CDTF">2024-05-07T04:31:52Z</dcterms:created>
  <dcterms:modified xsi:type="dcterms:W3CDTF">2024-05-24T09:13:01Z</dcterms:modified>
</cp:coreProperties>
</file>